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4" r:id="rId3"/>
    <p:sldId id="265" r:id="rId4"/>
    <p:sldId id="266" r:id="rId5"/>
    <p:sldId id="267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00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9D8F2-0718-4C6C-B4F2-EBDE36ABD667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A7FF6-F562-442F-8B83-30F144D3B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251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8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7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1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1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4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2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9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8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49AD-B13C-4BED-A7DE-F0B3E5C2F90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4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3465" y="2492896"/>
            <a:ext cx="8146685" cy="1470025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Way forward on NR HARQ</a:t>
            </a:r>
            <a:r>
              <a:rPr lang="en-US" dirty="0"/>
              <a:t/>
            </a:r>
            <a:br>
              <a:rPr lang="en-US" dirty="0"/>
            </a:br>
            <a:r>
              <a:rPr lang="en-US" sz="2200" dirty="0" smtClean="0"/>
              <a:t>For: Decision</a:t>
            </a:r>
            <a:br>
              <a:rPr lang="en-US" sz="2200" dirty="0" smtClean="0"/>
            </a:br>
            <a:r>
              <a:rPr lang="en-US" sz="2200" dirty="0" smtClean="0"/>
              <a:t>AI: 8.1.7.2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72514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Intel, Nokia, ASB, AT&amp;T, OPPO, </a:t>
            </a:r>
            <a:r>
              <a:rPr lang="en-US" dirty="0" err="1" smtClean="0"/>
              <a:t>MediaTek</a:t>
            </a:r>
            <a:endParaRPr lang="en-US" sz="1800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257859"/>
            <a:ext cx="8496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b="1" dirty="0"/>
              <a:t>3GPP TSG-RAN WG1 </a:t>
            </a:r>
            <a:r>
              <a:rPr lang="pt-BR" b="1" dirty="0" smtClean="0"/>
              <a:t>#86bis</a:t>
            </a:r>
            <a:r>
              <a:rPr lang="pt-BR" b="1" dirty="0"/>
              <a:t>				        </a:t>
            </a:r>
            <a:r>
              <a:rPr lang="pt-BR" b="1" dirty="0" smtClean="0"/>
              <a:t>	R1-1610631</a:t>
            </a:r>
            <a:endParaRPr lang="en-US" dirty="0"/>
          </a:p>
          <a:p>
            <a:r>
              <a:rPr lang="en-US" b="1" dirty="0"/>
              <a:t>Lisbon, Portugal 10th - 14th October 2016</a:t>
            </a:r>
          </a:p>
        </p:txBody>
      </p:sp>
    </p:spTree>
    <p:extLst>
      <p:ext uri="{BB962C8B-B14F-4D97-AF65-F5344CB8AC3E}">
        <p14:creationId xmlns:p14="http://schemas.microsoft.com/office/powerpoint/2010/main" val="2915307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GB" b="1" u="sng" dirty="0" smtClean="0"/>
              <a:t>Agreements from RAN1 #86:</a:t>
            </a:r>
            <a:endParaRPr lang="en-US" dirty="0"/>
          </a:p>
          <a:p>
            <a:pPr lvl="0"/>
            <a:r>
              <a:rPr lang="en-US" dirty="0"/>
              <a:t>The following is supported for NR </a:t>
            </a:r>
          </a:p>
          <a:p>
            <a:pPr lvl="1"/>
            <a:r>
              <a:rPr lang="en-US" dirty="0"/>
              <a:t>From UE perspective, HARQ ACK/NACK feedback for multiple DL transmissions in time can be transmitted in one UL data/control region is supported</a:t>
            </a:r>
            <a:r>
              <a:rPr lang="en-GB" sz="2000" dirty="0"/>
              <a:t> </a:t>
            </a:r>
            <a:endParaRPr lang="en-US" dirty="0"/>
          </a:p>
          <a:p>
            <a:pPr lvl="1"/>
            <a:r>
              <a:rPr lang="en-US" dirty="0"/>
              <a:t>Some or all of the following timing relationships can be indicated to a UE dynamically by the L1 DL signaling (FFS: explicit or implicit)</a:t>
            </a:r>
          </a:p>
          <a:p>
            <a:pPr lvl="2"/>
            <a:r>
              <a:rPr lang="en-US" dirty="0"/>
              <a:t>Timing relationship </a:t>
            </a:r>
            <a:r>
              <a:rPr lang="en-GB" dirty="0"/>
              <a:t>between DL data reception and corresponding acknowledgement</a:t>
            </a:r>
            <a:r>
              <a:rPr lang="en-GB" sz="1800" dirty="0"/>
              <a:t> </a:t>
            </a:r>
            <a:endParaRPr lang="en-US" dirty="0"/>
          </a:p>
          <a:p>
            <a:pPr lvl="2"/>
            <a:r>
              <a:rPr lang="en-US" dirty="0"/>
              <a:t>Timing relationship </a:t>
            </a:r>
            <a:r>
              <a:rPr lang="en-GB" dirty="0"/>
              <a:t>between UL assignment and corresponding UL data transmission</a:t>
            </a:r>
            <a:endParaRPr lang="en-US" dirty="0"/>
          </a:p>
          <a:p>
            <a:pPr lvl="2"/>
            <a:r>
              <a:rPr lang="en-GB" dirty="0"/>
              <a:t>Note: Default value, if any, for each </a:t>
            </a:r>
            <a:r>
              <a:rPr lang="en-US" dirty="0"/>
              <a:t>timing relationship </a:t>
            </a:r>
            <a:r>
              <a:rPr lang="en-GB" dirty="0"/>
              <a:t>is FFS </a:t>
            </a:r>
            <a:r>
              <a:rPr lang="en-GB" sz="1800" dirty="0"/>
              <a:t> </a:t>
            </a:r>
            <a:r>
              <a:rPr lang="en-GB" dirty="0"/>
              <a:t>(agreement from RAN1 #85)</a:t>
            </a:r>
            <a:endParaRPr lang="en-US" dirty="0"/>
          </a:p>
          <a:p>
            <a:pPr lvl="2"/>
            <a:r>
              <a:rPr lang="en-GB" dirty="0"/>
              <a:t>Note: Potential values for each </a:t>
            </a:r>
            <a:r>
              <a:rPr lang="en-US" dirty="0"/>
              <a:t>timing relationship has to be studied </a:t>
            </a:r>
            <a:r>
              <a:rPr lang="en-GB" dirty="0"/>
              <a:t>further considering e.g., UE processing capability, gap overhead, UL coverage, and etc. (agreement from RAN1 #85)</a:t>
            </a:r>
            <a:endParaRPr lang="en-US" dirty="0"/>
          </a:p>
          <a:p>
            <a:pPr lvl="2"/>
            <a:r>
              <a:rPr lang="en-GB" dirty="0"/>
              <a:t>Note: Other means of indicating the timing relationship are not precluded</a:t>
            </a:r>
            <a:endParaRPr lang="en-US" dirty="0"/>
          </a:p>
          <a:p>
            <a:pPr lvl="1"/>
            <a:r>
              <a:rPr lang="en-US" dirty="0"/>
              <a:t>Some or all of the following timing relationships can be indicated to a UE semi-statically </a:t>
            </a:r>
            <a:r>
              <a:rPr lang="en-GB" sz="2000" dirty="0"/>
              <a:t> </a:t>
            </a:r>
            <a:r>
              <a:rPr lang="en-US" dirty="0"/>
              <a:t>(FFS: explicit or implicit)</a:t>
            </a:r>
          </a:p>
          <a:p>
            <a:pPr lvl="2"/>
            <a:r>
              <a:rPr lang="en-US" dirty="0"/>
              <a:t>Timing relationship </a:t>
            </a:r>
            <a:r>
              <a:rPr lang="en-GB" dirty="0"/>
              <a:t>between DL data reception and corresponding acknowledgement</a:t>
            </a:r>
            <a:endParaRPr lang="en-US" dirty="0"/>
          </a:p>
          <a:p>
            <a:pPr lvl="2"/>
            <a:r>
              <a:rPr lang="en-US" dirty="0"/>
              <a:t>Timing relationship </a:t>
            </a:r>
            <a:r>
              <a:rPr lang="en-GB" dirty="0"/>
              <a:t>between UL assignment and corresponding UL data transmission</a:t>
            </a:r>
            <a:endParaRPr lang="en-US" dirty="0"/>
          </a:p>
          <a:p>
            <a:pPr lvl="2"/>
            <a:r>
              <a:rPr lang="en-GB" dirty="0"/>
              <a:t>Note: Default value, if any, for each </a:t>
            </a:r>
            <a:r>
              <a:rPr lang="en-US" dirty="0"/>
              <a:t>timing relationship </a:t>
            </a:r>
            <a:r>
              <a:rPr lang="en-GB" dirty="0"/>
              <a:t>is FFS (agreement from RAN1 #85)</a:t>
            </a:r>
            <a:endParaRPr lang="en-US" dirty="0"/>
          </a:p>
          <a:p>
            <a:pPr lvl="2"/>
            <a:r>
              <a:rPr lang="en-GB" dirty="0"/>
              <a:t>Note: Potential values for each </a:t>
            </a:r>
            <a:r>
              <a:rPr lang="en-US" dirty="0"/>
              <a:t>timing relationship has to be studied </a:t>
            </a:r>
            <a:r>
              <a:rPr lang="en-GB" dirty="0"/>
              <a:t>further considering e.g., UE processing capability, gap overhead, UL coverage, and etc. (agreement from RAN1 #85)</a:t>
            </a:r>
            <a:endParaRPr lang="en-US" dirty="0"/>
          </a:p>
          <a:p>
            <a:pPr lvl="2"/>
            <a:r>
              <a:rPr lang="en-GB" dirty="0"/>
              <a:t>Note: Other means of indicating the timing relationship are not </a:t>
            </a:r>
            <a:r>
              <a:rPr lang="en-GB" dirty="0" smtClean="0"/>
              <a:t>precluded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86234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Timing </a:t>
            </a:r>
            <a:r>
              <a:rPr lang="en-US" dirty="0"/>
              <a:t>relationship between DL data reception and corresponding </a:t>
            </a:r>
            <a:r>
              <a:rPr lang="en-US" dirty="0" smtClean="0"/>
              <a:t>acknowledgement can be dynamically </a:t>
            </a:r>
            <a:r>
              <a:rPr lang="en-US" dirty="0"/>
              <a:t>indicated in the DCI   </a:t>
            </a:r>
          </a:p>
          <a:p>
            <a:pPr lvl="1"/>
            <a:r>
              <a:rPr lang="en-US" dirty="0"/>
              <a:t>FFS: minimum </a:t>
            </a:r>
            <a:r>
              <a:rPr lang="en-US" dirty="0" smtClean="0"/>
              <a:t>interval</a:t>
            </a:r>
            <a:endParaRPr lang="en-US" dirty="0"/>
          </a:p>
          <a:p>
            <a:pPr lvl="0"/>
            <a:r>
              <a:rPr lang="en-US" dirty="0"/>
              <a:t>Timing relationship between UL assignment and corresponding UL data </a:t>
            </a:r>
            <a:r>
              <a:rPr lang="en-US" dirty="0" smtClean="0"/>
              <a:t>transmission can be dynamically </a:t>
            </a:r>
            <a:r>
              <a:rPr lang="en-US" dirty="0"/>
              <a:t>indicated in the DCI    </a:t>
            </a:r>
          </a:p>
          <a:p>
            <a:pPr lvl="1"/>
            <a:r>
              <a:rPr lang="en-US" dirty="0"/>
              <a:t>FFS: minimum </a:t>
            </a:r>
            <a:r>
              <a:rPr lang="en-US" dirty="0" smtClean="0"/>
              <a:t>interval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77154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r>
              <a:rPr lang="en-US" sz="2000" dirty="0"/>
              <a:t>Timing relationship between DL data reception and corresponding acknowledgement can be semi-statically indicated to a UE via higher layer signaling</a:t>
            </a:r>
            <a:r>
              <a:rPr lang="en-US" sz="2000" dirty="0" smtClean="0"/>
              <a:t>.</a:t>
            </a:r>
          </a:p>
          <a:p>
            <a:pPr lvl="1"/>
            <a:r>
              <a:rPr lang="en-US" sz="1600" dirty="0"/>
              <a:t>FFS: minimum interval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Timing </a:t>
            </a:r>
            <a:r>
              <a:rPr lang="en-US" sz="2000" dirty="0"/>
              <a:t>relationship between UL assignment and corresponding UL data transmission can be semi-statically indicated to a UE via higher layer signaling</a:t>
            </a:r>
            <a:r>
              <a:rPr lang="en-US" sz="2000" dirty="0" smtClean="0"/>
              <a:t>.</a:t>
            </a:r>
          </a:p>
          <a:p>
            <a:pPr lvl="1"/>
            <a:r>
              <a:rPr lang="en-US" sz="1600" dirty="0"/>
              <a:t>FFS: minimum interval</a:t>
            </a:r>
          </a:p>
          <a:p>
            <a:endParaRPr lang="en-US" sz="2000" dirty="0" smtClean="0"/>
          </a:p>
          <a:p>
            <a:pPr marL="0" indent="0">
              <a:buNone/>
            </a:pPr>
            <a:endParaRPr lang="en-US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086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25144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Support at least multiple </a:t>
            </a:r>
            <a:r>
              <a:rPr lang="en-US" dirty="0"/>
              <a:t>DL HARQ processes to support consecutive DL </a:t>
            </a:r>
            <a:r>
              <a:rPr lang="en-US" dirty="0" smtClean="0"/>
              <a:t>transmissions for eMBB.</a:t>
            </a:r>
          </a:p>
          <a:p>
            <a:pPr lvl="0"/>
            <a:r>
              <a:rPr lang="en-US" dirty="0"/>
              <a:t>Support at least multiple UL HARQ processes to support consecutive UL </a:t>
            </a:r>
            <a:r>
              <a:rPr lang="en-US" dirty="0" smtClean="0"/>
              <a:t>transmissions for eMBB.</a:t>
            </a:r>
          </a:p>
          <a:p>
            <a:pPr marL="0" lvl="0" indent="0">
              <a:buNone/>
            </a:pPr>
            <a:endParaRPr lang="en-US" dirty="0"/>
          </a:p>
          <a:p>
            <a:pPr marL="457200" indent="-457200"/>
            <a:endParaRPr lang="en-US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8412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2744</TotalTime>
  <Words>160</Words>
  <Application>Microsoft Office PowerPoint</Application>
  <PresentationFormat>On-screen Show (4:3)</PresentationFormat>
  <Paragraphs>34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Way forward on NR HARQ For: Decision AI: 8.1.7.2</vt:lpstr>
      <vt:lpstr>Background</vt:lpstr>
      <vt:lpstr>Proposal 1</vt:lpstr>
      <vt:lpstr>Proposal 2</vt:lpstr>
      <vt:lpstr>Proposal 3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number of antenna columns N</dc:title>
  <dc:creator>Intel Corporation</dc:creator>
  <cp:keywords>CTPClassification=CTP_PUBLIC:VisualMarkings=</cp:keywords>
  <cp:lastModifiedBy>Miao, Honglei</cp:lastModifiedBy>
  <cp:revision>142</cp:revision>
  <dcterms:created xsi:type="dcterms:W3CDTF">2014-11-14T08:47:07Z</dcterms:created>
  <dcterms:modified xsi:type="dcterms:W3CDTF">2016-10-12T07:48:41Z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6ff47a8b-58e8-485b-8006-5cfd3913a7a2</vt:lpwstr>
  </property>
  <property fmtid="{D5CDD505-2E9C-101B-9397-08002B2CF9AE}" pid="3" name="CTP_TimeStamp">
    <vt:lpwstr>2016-08-22 09:47:14Z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</Properties>
</file>