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notesMasterIdLst>
    <p:notesMasterId r:id="rId4"/>
  </p:notesMasterIdLst>
  <p:sldIdLst>
    <p:sldId id="256" r:id="rId2"/>
    <p:sldId id="265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1494" y="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A9D8F2-0718-4C6C-B4F2-EBDE36ABD667}" type="datetimeFigureOut">
              <a:rPr lang="en-US" smtClean="0"/>
              <a:t>10/11/2016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ACA7FF6-F562-442F-8B83-30F144D3BB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52518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349AD-B13C-4BED-A7DE-F0B3E5C2F900}" type="datetimeFigureOut">
              <a:rPr lang="en-US" smtClean="0"/>
              <a:t>10/11/2016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AE0963-C15A-49AF-B54E-C71C581D09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32812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349AD-B13C-4BED-A7DE-F0B3E5C2F900}" type="datetimeFigureOut">
              <a:rPr lang="en-US" smtClean="0"/>
              <a:t>10/11/2016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AE0963-C15A-49AF-B54E-C71C581D09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20771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349AD-B13C-4BED-A7DE-F0B3E5C2F900}" type="datetimeFigureOut">
              <a:rPr lang="en-US" smtClean="0"/>
              <a:t>10/11/2016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AE0963-C15A-49AF-B54E-C71C581D09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74717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349AD-B13C-4BED-A7DE-F0B3E5C2F900}" type="datetimeFigureOut">
              <a:rPr lang="en-US" smtClean="0"/>
              <a:t>10/11/2016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AE0963-C15A-49AF-B54E-C71C581D09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42136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349AD-B13C-4BED-A7DE-F0B3E5C2F900}" type="datetimeFigureOut">
              <a:rPr lang="en-US" smtClean="0"/>
              <a:t>10/11/2016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AE0963-C15A-49AF-B54E-C71C581D09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77105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349AD-B13C-4BED-A7DE-F0B3E5C2F900}" type="datetimeFigureOut">
              <a:rPr lang="en-US" smtClean="0"/>
              <a:t>10/11/2016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AE0963-C15A-49AF-B54E-C71C581D09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19442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349AD-B13C-4BED-A7DE-F0B3E5C2F900}" type="datetimeFigureOut">
              <a:rPr lang="en-US" smtClean="0"/>
              <a:t>10/11/2016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AE0963-C15A-49AF-B54E-C71C581D09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71238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349AD-B13C-4BED-A7DE-F0B3E5C2F900}" type="datetimeFigureOut">
              <a:rPr lang="en-US" smtClean="0"/>
              <a:t>10/11/2016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AE0963-C15A-49AF-B54E-C71C581D09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63994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349AD-B13C-4BED-A7DE-F0B3E5C2F900}" type="datetimeFigureOut">
              <a:rPr lang="en-US" smtClean="0"/>
              <a:t>10/11/2016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AE0963-C15A-49AF-B54E-C71C581D09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94866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349AD-B13C-4BED-A7DE-F0B3E5C2F900}" type="datetimeFigureOut">
              <a:rPr lang="en-US" smtClean="0"/>
              <a:t>10/11/2016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AE0963-C15A-49AF-B54E-C71C581D09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31128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349AD-B13C-4BED-A7DE-F0B3E5C2F900}" type="datetimeFigureOut">
              <a:rPr lang="en-US" smtClean="0"/>
              <a:t>10/11/2016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AE0963-C15A-49AF-B54E-C71C581D09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2935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2349AD-B13C-4BED-A7DE-F0B3E5C2F900}" type="datetimeFigureOut">
              <a:rPr lang="en-US" smtClean="0"/>
              <a:t>10/11/2016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6AE0963-C15A-49AF-B54E-C71C581D09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33420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73465" y="2492896"/>
            <a:ext cx="8146685" cy="1470025"/>
          </a:xfrm>
        </p:spPr>
        <p:txBody>
          <a:bodyPr>
            <a:normAutofit/>
          </a:bodyPr>
          <a:lstStyle/>
          <a:p>
            <a:pPr algn="l"/>
            <a:r>
              <a:rPr lang="en-US" dirty="0" smtClean="0"/>
              <a:t>Way forward on </a:t>
            </a:r>
            <a:r>
              <a:rPr lang="en-US" dirty="0" smtClean="0"/>
              <a:t>IFDMA </a:t>
            </a:r>
            <a:r>
              <a:rPr lang="en-US" dirty="0" smtClean="0"/>
              <a:t>based DMRS</a:t>
            </a:r>
            <a:endParaRPr lang="en-US" sz="22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71600" y="4725144"/>
            <a:ext cx="6400800" cy="1752600"/>
          </a:xfrm>
        </p:spPr>
        <p:txBody>
          <a:bodyPr>
            <a:normAutofit/>
          </a:bodyPr>
          <a:lstStyle/>
          <a:p>
            <a:r>
              <a:rPr lang="en-US" dirty="0" smtClean="0"/>
              <a:t>Intel, Qualcomm </a:t>
            </a:r>
            <a:endParaRPr lang="en-US" sz="1800" dirty="0"/>
          </a:p>
        </p:txBody>
      </p:sp>
      <p:sp>
        <p:nvSpPr>
          <p:cNvPr id="4" name="Rectangle 6"/>
          <p:cNvSpPr>
            <a:spLocks noChangeArrowheads="1"/>
          </p:cNvSpPr>
          <p:nvPr/>
        </p:nvSpPr>
        <p:spPr bwMode="auto">
          <a:xfrm>
            <a:off x="323850" y="119360"/>
            <a:ext cx="8496300" cy="9233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r>
              <a:rPr lang="pt-BR" b="1" dirty="0"/>
              <a:t>3GPP TSG-RAN WG1 </a:t>
            </a:r>
            <a:r>
              <a:rPr lang="pt-BR" b="1" dirty="0" smtClean="0"/>
              <a:t>#86b</a:t>
            </a:r>
            <a:r>
              <a:rPr lang="pt-BR" b="1" dirty="0"/>
              <a:t>				        </a:t>
            </a:r>
            <a:r>
              <a:rPr lang="pt-BR" b="1" dirty="0" smtClean="0"/>
              <a:t>	</a:t>
            </a:r>
            <a:r>
              <a:rPr lang="pt-BR" b="1" dirty="0" smtClean="0"/>
              <a:t>R1-1610570</a:t>
            </a:r>
            <a:endParaRPr lang="en-US" dirty="0"/>
          </a:p>
          <a:p>
            <a:r>
              <a:rPr lang="en-US" b="1" dirty="0"/>
              <a:t>Lisbon, Portugal 10th - 14th October </a:t>
            </a:r>
            <a:r>
              <a:rPr lang="en-US" b="1" dirty="0" smtClean="0"/>
              <a:t>2016</a:t>
            </a:r>
          </a:p>
          <a:p>
            <a:r>
              <a:rPr lang="en-US" b="1" dirty="0" smtClean="0"/>
              <a:t>Agenda Item: </a:t>
            </a:r>
            <a:r>
              <a:rPr lang="en-US" b="1" dirty="0" smtClean="0"/>
              <a:t>7.2.2.6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291530729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25144"/>
          </a:xfrm>
        </p:spPr>
        <p:txBody>
          <a:bodyPr>
            <a:normAutofit/>
          </a:bodyPr>
          <a:lstStyle/>
          <a:p>
            <a:pPr marL="457200" indent="-457200"/>
            <a:r>
              <a:rPr lang="en-US" dirty="0" smtClean="0"/>
              <a:t>Comb </a:t>
            </a:r>
            <a:r>
              <a:rPr lang="en-US" dirty="0" smtClean="0"/>
              <a:t>hopping should be supported including inter-slot hopping and inter-subframe hopping.</a:t>
            </a:r>
          </a:p>
          <a:p>
            <a:pPr marL="857250" lvl="1" indent="-457200"/>
            <a:r>
              <a:rPr lang="en-US" altLang="zh-CN" dirty="0" smtClean="0"/>
              <a:t>Inter-slot comb hopping is dynamically indicated by UL DCI. FFS on signaling design.</a:t>
            </a:r>
          </a:p>
          <a:p>
            <a:pPr marL="857250" lvl="1" indent="-457200"/>
            <a:r>
              <a:rPr lang="en-US" altLang="zh-CN" dirty="0" smtClean="0"/>
              <a:t>Inter-subframe comb hopping can be semi-statically configured by RRC signaling</a:t>
            </a:r>
          </a:p>
          <a:p>
            <a:pPr marL="857250" lvl="1" indent="-457200"/>
            <a:r>
              <a:rPr lang="en-US" altLang="zh-CN" dirty="0" smtClean="0"/>
              <a:t>Support of both inter-slot and inter-subframe comb hopping is not precluded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8811238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63</Words>
  <Application>Microsoft Office PowerPoint</Application>
  <PresentationFormat>On-screen Show (4:3)</PresentationFormat>
  <Paragraphs>10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宋体</vt:lpstr>
      <vt:lpstr>Arial</vt:lpstr>
      <vt:lpstr>Calibri</vt:lpstr>
      <vt:lpstr>Office Theme</vt:lpstr>
      <vt:lpstr>Way forward on IFDMA based DMRS</vt:lpstr>
      <vt:lpstr>Proposal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>CTPClassification=CTP_PUBLIC:VisualMarkings=</cp:keywords>
  <cp:lastModifiedBy/>
  <cp:revision>1</cp:revision>
  <dcterms:created xsi:type="dcterms:W3CDTF">2016-08-23T07:14:16Z</dcterms:created>
  <dcterms:modified xsi:type="dcterms:W3CDTF">2016-10-11T07:59:36Z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014e349c-9903-4eb6-86b0-88b9c95d4d4f</vt:lpwstr>
  </property>
  <property fmtid="{D5CDD505-2E9C-101B-9397-08002B2CF9AE}" pid="3" name="CTP_TimeStamp">
    <vt:lpwstr>2016-10-11 07:59:26Z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</Properties>
</file>