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80" r:id="rId2"/>
    <p:sldId id="283" r:id="rId3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478" autoAdjust="0"/>
  </p:normalViewPr>
  <p:slideViewPr>
    <p:cSldViewPr>
      <p:cViewPr>
        <p:scale>
          <a:sx n="100" d="100"/>
          <a:sy n="100" d="100"/>
        </p:scale>
        <p:origin x="-504" y="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D0EA2A4-E825-4248-B9D9-EBCE7FD86830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FF5B35-5E4D-4834-9BC4-C797ACA9B1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70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A7BD-E9D1-487A-B201-65D626BE80B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BC43-2D7C-4977-82FB-6D93F1A9FB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9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287B-E7C0-4FBA-9695-19276C9E9F5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C36C1-728A-441D-9714-4EE10DC4C1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56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AEEE-A0B7-4260-AE9B-1176B5E92FA1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5AEB-4C67-4F7B-8B60-E1CFF28720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283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4C46-4066-473B-AA91-4E3A51CE3A70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6ACD-21FD-4104-B13E-FD05AAAC65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72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EF5C-DBC3-4E84-B537-DD5A4E0AAC3B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FED86-9020-4978-8E15-47A7B83DBB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345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4B2-B0FA-411B-897B-755DF8914095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273E-00FA-4416-A07A-1B5164E258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35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7B6D-E033-40DF-827F-9E013AE2A0EF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1F5A-4322-42CD-BA3B-936E1D296AB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23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D489-8061-4B95-A70C-A7A36EE5580A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CC5F-F233-410E-859E-0EE6A9C62C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820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3F84-8A2A-4F99-ADB0-689074527A47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901E-BDB8-4D34-86AC-25B0EBBA57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8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BB9E-AD6B-4DCD-AC36-69A2648CE8CD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AD24-D767-4C19-A1B2-2C9B5DBD34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507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608E-20CB-4B90-9005-D8E45225320C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5788-6F91-4D12-8B0C-B1381E234C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62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E51C010-2C1D-4D7F-A673-062617AC9199}" type="datetimeFigureOut">
              <a:rPr lang="ja-JP" altLang="en-US"/>
              <a:pPr>
                <a:defRPr/>
              </a:pPr>
              <a:t>2016/10/12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0E8526-AEEC-4C11-A7BC-F5B3A65546B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</a:t>
            </a:r>
            <a:r>
              <a:rPr lang="en-US" altLang="ja-JP" sz="4000" dirty="0" smtClean="0">
                <a:latin typeface="Calibri" pitchFamily="34" charset="0"/>
              </a:rPr>
              <a:t>on </a:t>
            </a:r>
            <a:r>
              <a:rPr lang="en-US" altLang="ja-JP" sz="4000" dirty="0" err="1" smtClean="0">
                <a:latin typeface="Calibri" pitchFamily="34" charset="0"/>
              </a:rPr>
              <a:t>sTTI</a:t>
            </a:r>
            <a:r>
              <a:rPr lang="en-US" altLang="ja-JP" sz="4000" dirty="0" smtClean="0">
                <a:latin typeface="Calibri" pitchFamily="34" charset="0"/>
              </a:rPr>
              <a:t> </a:t>
            </a:r>
            <a:r>
              <a:rPr lang="en-US" altLang="ja-JP" sz="4000" smtClean="0">
                <a:latin typeface="Calibri" pitchFamily="34" charset="0"/>
              </a:rPr>
              <a:t>scheduling options</a:t>
            </a:r>
            <a:endParaRPr lang="ja-JP" altLang="en-US" sz="40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00125" y="4832350"/>
            <a:ext cx="71008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smtClean="0"/>
              <a:t>Ericsson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sv-SE" sz="2400" dirty="0"/>
              <a:t>R1-1610548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59405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sz="2400" dirty="0"/>
              <a:t>3GPP TSG RAN WG1 Meeting #</a:t>
            </a:r>
            <a:r>
              <a:rPr lang="en-US" sz="2400" dirty="0" smtClean="0"/>
              <a:t>86 </a:t>
            </a:r>
            <a:r>
              <a:rPr lang="en-US" sz="2400" dirty="0" err="1" smtClean="0"/>
              <a:t>bis</a:t>
            </a:r>
            <a:r>
              <a:rPr lang="en-US" sz="2400" dirty="0"/>
              <a:t>		</a:t>
            </a:r>
          </a:p>
          <a:p>
            <a:r>
              <a:rPr lang="en-US" sz="2400" dirty="0" smtClean="0"/>
              <a:t>Lisbon, Portugal, 10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– 16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October </a:t>
            </a:r>
            <a:r>
              <a:rPr lang="en-US" sz="2400" dirty="0"/>
              <a:t>2016</a:t>
            </a:r>
          </a:p>
          <a:p>
            <a:pPr eaLnBrk="1" hangingPunct="1"/>
            <a:r>
              <a:rPr lang="en-US" altLang="ja-JP" sz="2400" dirty="0" smtClean="0"/>
              <a:t>Agenda item 7.2.10.2.1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53292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/>
              <a:t>Select a </a:t>
            </a:r>
            <a:r>
              <a:rPr lang="en-US" dirty="0" err="1"/>
              <a:t>sTTI</a:t>
            </a:r>
            <a:r>
              <a:rPr lang="en-US" dirty="0"/>
              <a:t> </a:t>
            </a:r>
            <a:r>
              <a:rPr lang="en-US" dirty="0" smtClean="0"/>
              <a:t>scheduling scheme </a:t>
            </a:r>
            <a:r>
              <a:rPr lang="en-US" dirty="0"/>
              <a:t>among the following </a:t>
            </a:r>
            <a:r>
              <a:rPr lang="en-US" dirty="0" smtClean="0"/>
              <a:t>candidates</a:t>
            </a:r>
            <a:r>
              <a:rPr lang="en-US" dirty="0"/>
              <a:t> </a:t>
            </a:r>
            <a:r>
              <a:rPr lang="en-US" dirty="0" smtClean="0"/>
              <a:t>for each </a:t>
            </a:r>
            <a:r>
              <a:rPr lang="en-US" dirty="0" err="1"/>
              <a:t>sTTI</a:t>
            </a:r>
            <a:r>
              <a:rPr lang="en-US" dirty="0"/>
              <a:t> </a:t>
            </a:r>
            <a:r>
              <a:rPr lang="en-US" dirty="0" smtClean="0"/>
              <a:t>length</a:t>
            </a:r>
            <a:endParaRPr lang="en-US" dirty="0"/>
          </a:p>
          <a:p>
            <a:pPr lvl="1"/>
            <a:r>
              <a:rPr lang="en-US" dirty="0"/>
              <a:t>Single level DCI </a:t>
            </a:r>
          </a:p>
          <a:p>
            <a:pPr lvl="2"/>
            <a:r>
              <a:rPr lang="en-US" dirty="0"/>
              <a:t>RRC configuration of </a:t>
            </a:r>
            <a:r>
              <a:rPr lang="en-US" dirty="0" err="1"/>
              <a:t>sPDCCH</a:t>
            </a:r>
            <a:r>
              <a:rPr lang="en-US" dirty="0"/>
              <a:t> </a:t>
            </a:r>
            <a:r>
              <a:rPr lang="en-US" dirty="0" smtClean="0"/>
              <a:t>candidates</a:t>
            </a:r>
          </a:p>
          <a:p>
            <a:pPr lvl="2"/>
            <a:r>
              <a:rPr lang="en-US" dirty="0"/>
              <a:t>UE-specific information in </a:t>
            </a:r>
            <a:r>
              <a:rPr lang="en-US" dirty="0" err="1"/>
              <a:t>sDCI</a:t>
            </a:r>
            <a:r>
              <a:rPr lang="en-US" dirty="0"/>
              <a:t> related to </a:t>
            </a:r>
            <a:r>
              <a:rPr lang="en-US" dirty="0" err="1" smtClean="0"/>
              <a:t>sPDSCH</a:t>
            </a:r>
            <a:r>
              <a:rPr lang="en-US" dirty="0" smtClean="0"/>
              <a:t>/</a:t>
            </a:r>
            <a:r>
              <a:rPr lang="en-US" dirty="0" err="1" smtClean="0"/>
              <a:t>sPUSCH</a:t>
            </a:r>
            <a:endParaRPr lang="en-US" dirty="0" smtClean="0"/>
          </a:p>
          <a:p>
            <a:pPr lvl="1"/>
            <a:r>
              <a:rPr lang="en-US" dirty="0" smtClean="0"/>
              <a:t>Two </a:t>
            </a:r>
            <a:r>
              <a:rPr lang="en-US" dirty="0"/>
              <a:t>level DCI </a:t>
            </a:r>
            <a:endParaRPr lang="en-US" dirty="0" smtClean="0"/>
          </a:p>
          <a:p>
            <a:pPr lvl="2"/>
            <a:r>
              <a:rPr lang="en-US" dirty="0" smtClean="0"/>
              <a:t>Two DCI messages need to be correctly decoded for receiving </a:t>
            </a:r>
            <a:r>
              <a:rPr lang="en-US" dirty="0" err="1" smtClean="0"/>
              <a:t>sPDSCH</a:t>
            </a:r>
            <a:r>
              <a:rPr lang="en-US" dirty="0" smtClean="0"/>
              <a:t> / transmitting </a:t>
            </a:r>
            <a:r>
              <a:rPr lang="en-US" dirty="0" err="1" smtClean="0"/>
              <a:t>sPUSCH</a:t>
            </a:r>
            <a:endParaRPr lang="en-US" dirty="0" smtClean="0"/>
          </a:p>
          <a:p>
            <a:pPr lvl="2"/>
            <a:r>
              <a:rPr lang="en-US" dirty="0" smtClean="0"/>
              <a:t>variant </a:t>
            </a:r>
            <a:r>
              <a:rPr lang="en-US" dirty="0"/>
              <a:t>1</a:t>
            </a:r>
          </a:p>
          <a:p>
            <a:pPr lvl="3"/>
            <a:r>
              <a:rPr lang="en-US" dirty="0" smtClean="0"/>
              <a:t>Slow DCI: non UE-specific information in PDCCH </a:t>
            </a:r>
          </a:p>
          <a:p>
            <a:pPr lvl="3"/>
            <a:r>
              <a:rPr lang="en-US" dirty="0" smtClean="0"/>
              <a:t>Fast DCI: UE-specific </a:t>
            </a:r>
            <a:r>
              <a:rPr lang="en-US" dirty="0"/>
              <a:t>information in </a:t>
            </a:r>
            <a:r>
              <a:rPr lang="en-US" dirty="0" err="1" smtClean="0"/>
              <a:t>sDCI</a:t>
            </a:r>
            <a:endParaRPr lang="en-US" dirty="0"/>
          </a:p>
          <a:p>
            <a:pPr lvl="2"/>
            <a:r>
              <a:rPr lang="en-US" dirty="0" smtClean="0"/>
              <a:t>variant 2</a:t>
            </a:r>
            <a:endParaRPr lang="en-US" dirty="0"/>
          </a:p>
          <a:p>
            <a:pPr lvl="3"/>
            <a:r>
              <a:rPr lang="en-US" dirty="0" smtClean="0"/>
              <a:t>Slow DCI: UE-specific </a:t>
            </a:r>
            <a:r>
              <a:rPr lang="en-US" dirty="0"/>
              <a:t>information in </a:t>
            </a:r>
            <a:r>
              <a:rPr lang="en-US" dirty="0" smtClean="0"/>
              <a:t>PDCCH</a:t>
            </a:r>
            <a:endParaRPr lang="en-US" dirty="0"/>
          </a:p>
          <a:p>
            <a:pPr lvl="3"/>
            <a:r>
              <a:rPr lang="en-US" dirty="0" smtClean="0"/>
              <a:t>Fast DCI: UE-specific </a:t>
            </a:r>
            <a:r>
              <a:rPr lang="en-US" dirty="0"/>
              <a:t>information in </a:t>
            </a:r>
            <a:r>
              <a:rPr lang="en-US" dirty="0" err="1" smtClean="0"/>
              <a:t>sDCI</a:t>
            </a:r>
            <a:endParaRPr lang="en-US" dirty="0" smtClean="0"/>
          </a:p>
          <a:p>
            <a:pPr lvl="2"/>
            <a:r>
              <a:rPr lang="en-US" dirty="0" smtClean="0"/>
              <a:t>variant 3</a:t>
            </a:r>
            <a:endParaRPr lang="en-US" dirty="0"/>
          </a:p>
          <a:p>
            <a:pPr lvl="3"/>
            <a:r>
              <a:rPr lang="en-US" dirty="0" smtClean="0"/>
              <a:t>Slow DCI: UE-specific </a:t>
            </a:r>
            <a:r>
              <a:rPr lang="en-US" dirty="0"/>
              <a:t>information in PDCCH </a:t>
            </a:r>
            <a:r>
              <a:rPr lang="en-US" dirty="0" smtClean="0"/>
              <a:t>and/or </a:t>
            </a:r>
            <a:r>
              <a:rPr lang="en-US" dirty="0" err="1" smtClean="0"/>
              <a:t>sPDCCH</a:t>
            </a:r>
            <a:endParaRPr lang="en-US" dirty="0"/>
          </a:p>
          <a:p>
            <a:pPr lvl="3"/>
            <a:r>
              <a:rPr lang="en-US" dirty="0" smtClean="0"/>
              <a:t>Fast DCI: UE-specific </a:t>
            </a:r>
            <a:r>
              <a:rPr lang="en-US" dirty="0"/>
              <a:t>information in </a:t>
            </a:r>
            <a:r>
              <a:rPr lang="en-US" dirty="0" err="1" smtClean="0"/>
              <a:t>sDCI</a:t>
            </a:r>
            <a:endParaRPr lang="en-US" dirty="0"/>
          </a:p>
          <a:p>
            <a:pPr lvl="1"/>
            <a:r>
              <a:rPr lang="en-US" dirty="0" smtClean="0"/>
              <a:t>Note</a:t>
            </a:r>
            <a:r>
              <a:rPr lang="en-US" dirty="0"/>
              <a:t>: the </a:t>
            </a:r>
            <a:r>
              <a:rPr lang="en-US" dirty="0" err="1"/>
              <a:t>sTTI</a:t>
            </a:r>
            <a:r>
              <a:rPr lang="en-US" dirty="0"/>
              <a:t> scheduling scheme </a:t>
            </a:r>
            <a:r>
              <a:rPr lang="en-US" dirty="0" smtClean="0"/>
              <a:t>can be different for different </a:t>
            </a:r>
            <a:r>
              <a:rPr lang="en-US" dirty="0" err="1" smtClean="0"/>
              <a:t>sTTI</a:t>
            </a:r>
            <a:r>
              <a:rPr lang="en-US" dirty="0" smtClean="0"/>
              <a:t> length</a:t>
            </a:r>
          </a:p>
          <a:p>
            <a:r>
              <a:rPr lang="en-US" dirty="0" smtClean="0"/>
              <a:t>FFS how to reduce the payload of DCI messages for </a:t>
            </a:r>
            <a:r>
              <a:rPr lang="en-US" dirty="0" err="1" smtClean="0"/>
              <a:t>sTTI</a:t>
            </a:r>
            <a:r>
              <a:rPr lang="en-US" dirty="0" smtClean="0"/>
              <a:t> operation</a:t>
            </a:r>
          </a:p>
          <a:p>
            <a:r>
              <a:rPr lang="en-US" dirty="0" smtClean="0"/>
              <a:t>FFS support of multi-</a:t>
            </a:r>
            <a:r>
              <a:rPr lang="en-US" dirty="0" err="1" smtClean="0"/>
              <a:t>sTTI</a:t>
            </a:r>
            <a:r>
              <a:rPr lang="en-US" dirty="0" smtClean="0"/>
              <a:t> scheduling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06711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21852</TotalTime>
  <Words>143</Words>
  <Application>Microsoft Office PowerPoint</Application>
  <PresentationFormat>On-screen Show 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PowerPoint Presentation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Laetitia Falconetti</dc:creator>
  <cp:lastModifiedBy>Laetitia Falconetti</cp:lastModifiedBy>
  <cp:revision>376</cp:revision>
  <dcterms:created xsi:type="dcterms:W3CDTF">2013-04-12T08:09:08Z</dcterms:created>
  <dcterms:modified xsi:type="dcterms:W3CDTF">2016-10-12T08:59:04Z</dcterms:modified>
</cp:coreProperties>
</file>