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8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CSI framework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Samsung, </a:t>
            </a:r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10533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In LTE, many CSI reporting modes exist – periodic and aperiodic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Each CSI reporting mode is dependent on (coupled with) many other parameters (e.g. codebook selection, transmission mode, </a:t>
            </a:r>
            <a:r>
              <a:rPr lang="en-US" sz="2000" dirty="0" err="1"/>
              <a:t>eMIMO</a:t>
            </a:r>
            <a:r>
              <a:rPr lang="en-US" sz="2000" dirty="0"/>
              <a:t>-Type, RS type, no. ports, …)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Drawbacks: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Complex couplings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Lack of forward compatibility</a:t>
            </a:r>
            <a:endParaRPr lang="en-US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CSI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8674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CSI-related settings consisting of: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CSI reporting settings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E</a:t>
            </a:r>
            <a:r>
              <a:rPr lang="en-US" sz="1600" b="0" dirty="0"/>
              <a:t>ach CSI parameter is independently configured, e.g. granularity, ON/OFF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FFS: Details of configurability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b="0" dirty="0"/>
              <a:t>CSI parameters include at least </a:t>
            </a:r>
            <a:r>
              <a:rPr lang="en-US" sz="1600" b="0" dirty="0" smtClean="0"/>
              <a:t>RI</a:t>
            </a:r>
            <a:r>
              <a:rPr lang="en-US" sz="1600" b="0" dirty="0"/>
              <a:t>, PMI, </a:t>
            </a:r>
            <a:r>
              <a:rPr lang="en-US" sz="1600" b="0" dirty="0" smtClean="0"/>
              <a:t>CQI</a:t>
            </a:r>
            <a:r>
              <a:rPr lang="en-US" sz="1600" b="0" dirty="0"/>
              <a:t>, and CSI-RS resource indicator</a:t>
            </a:r>
            <a:endParaRPr lang="en-US" sz="1200" b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b="0" dirty="0"/>
              <a:t>RS (at least for CSI measurement) </a:t>
            </a:r>
            <a:r>
              <a:rPr lang="en-US" sz="1800" b="0" dirty="0" smtClean="0"/>
              <a:t>settings, </a:t>
            </a:r>
            <a:r>
              <a:rPr lang="en-US" sz="1800" b="0" dirty="0"/>
              <a:t>e.g. CSI-RS (CSI-IM as a speci</a:t>
            </a:r>
            <a:r>
              <a:rPr lang="en-US" sz="1800" dirty="0"/>
              <a:t>al case)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FFS: Other RS for CSI </a:t>
            </a:r>
            <a:r>
              <a:rPr lang="en-US" sz="1400" dirty="0" smtClean="0"/>
              <a:t>measurement</a:t>
            </a:r>
            <a:endParaRPr lang="en-US" sz="1400" b="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CSI measurement settings</a:t>
            </a:r>
            <a:endParaRPr lang="en-US" sz="1800" b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A UE can be configured with: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b="0" i="1" dirty="0"/>
              <a:t>N</a:t>
            </a:r>
            <a:r>
              <a:rPr lang="en-US" sz="1800" b="0" dirty="0"/>
              <a:t> CSI reporting settings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b="0" i="1" dirty="0"/>
              <a:t>M</a:t>
            </a:r>
            <a:r>
              <a:rPr lang="en-US" sz="1800" b="0" dirty="0"/>
              <a:t> RS (for CSI measurement) settings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b="0" dirty="0"/>
              <a:t>CSI measurement setting configures mapping/linkage between </a:t>
            </a:r>
            <a:r>
              <a:rPr lang="en-US" sz="1800" b="0" i="1" dirty="0"/>
              <a:t>N</a:t>
            </a:r>
            <a:r>
              <a:rPr lang="en-US" sz="1800" b="0" dirty="0"/>
              <a:t> CSI reporting and </a:t>
            </a:r>
            <a:r>
              <a:rPr lang="en-US" sz="1800" b="0" i="1" dirty="0"/>
              <a:t>M</a:t>
            </a:r>
            <a:r>
              <a:rPr lang="en-US" sz="1800" b="0" dirty="0"/>
              <a:t> CSI-RS settings</a:t>
            </a:r>
            <a:endParaRPr lang="en-US" sz="2400" b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Transmission scheme is configured </a:t>
            </a:r>
            <a:r>
              <a:rPr lang="en-US" sz="2400" b="0" dirty="0" smtClean="0"/>
              <a:t>separately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 smtClean="0"/>
              <a:t>Examples of transmission scheme: DMRS-based precoding, </a:t>
            </a:r>
            <a:r>
              <a:rPr lang="en-US" sz="2000" dirty="0" err="1" smtClean="0"/>
              <a:t>Tx</a:t>
            </a:r>
            <a:r>
              <a:rPr lang="en-US" sz="2000" dirty="0" smtClean="0"/>
              <a:t> diversity, …</a:t>
            </a:r>
            <a:endParaRPr lang="en-US" sz="2000" b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How transmission scheme is used in conjunction with CSI-related setting is left to </a:t>
            </a:r>
            <a:r>
              <a:rPr lang="en-US" sz="2400" b="0" dirty="0" err="1"/>
              <a:t>gNB</a:t>
            </a:r>
            <a:r>
              <a:rPr lang="en-US" sz="2400" b="0" dirty="0"/>
              <a:t> implementation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096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Illustration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334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b="0" dirty="0"/>
              <a:t>Example: N=4, M=4</a:t>
            </a:r>
            <a:endParaRPr lang="en-US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264504"/>
              </p:ext>
            </p:extLst>
          </p:nvPr>
        </p:nvGraphicFramePr>
        <p:xfrm>
          <a:off x="1676400" y="1791644"/>
          <a:ext cx="3886200" cy="3932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3" imgW="3313451" imgH="3365550" progId="Visio.Drawing.11">
                  <p:embed/>
                </p:oleObj>
              </mc:Choice>
              <mc:Fallback>
                <p:oleObj name="Visio" r:id="rId3" imgW="3313451" imgH="336555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91644"/>
                        <a:ext cx="3886200" cy="39328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70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229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CSI framework for NR</vt:lpstr>
      <vt:lpstr>Background</vt:lpstr>
      <vt:lpstr>Proposal: CSI framework</vt:lpstr>
      <vt:lpstr>Illustration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18</cp:revision>
  <dcterms:created xsi:type="dcterms:W3CDTF">2016-09-09T20:37:00Z</dcterms:created>
  <dcterms:modified xsi:type="dcterms:W3CDTF">2016-10-10T18:48:51Z</dcterms:modified>
</cp:coreProperties>
</file>