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Beam Reporting for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Intel, </a:t>
            </a:r>
            <a:r>
              <a:rPr lang="en-US" altLang="ja-JP" dirty="0" smtClean="0">
                <a:solidFill>
                  <a:schemeClr val="tx1"/>
                </a:solidFill>
              </a:rPr>
              <a:t>…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R1-1610510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4.1.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Support both network initiated and UE initiated aperiodic beam reporting.</a:t>
            </a:r>
          </a:p>
          <a:p>
            <a:pPr lvl="1"/>
            <a:r>
              <a:rPr lang="en-US" altLang="ko-KR" sz="2000" dirty="0" smtClean="0"/>
              <a:t>Aperiodic beam reporting can be associated with P-1, P-2, and P-3.</a:t>
            </a:r>
          </a:p>
          <a:p>
            <a:pPr lvl="1"/>
            <a:r>
              <a:rPr lang="en-US" altLang="ko-KR" sz="2000" dirty="0"/>
              <a:t>UE request message can be transmitted on a reserved/dedicated uplink channel (e.g. physical random access channel, physical uplink control channel).</a:t>
            </a:r>
          </a:p>
          <a:p>
            <a:r>
              <a:rPr lang="en-US" altLang="ko-KR" sz="2400" dirty="0" smtClean="0"/>
              <a:t>Further study is needed whether network/UE initiated semi-persistent/periodic beam reporting is needed. </a:t>
            </a:r>
          </a:p>
          <a:p>
            <a:pPr marL="0" indent="0">
              <a:buNone/>
            </a:pP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27494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12388</TotalTime>
  <Words>97</Words>
  <Application>Microsoft Office PowerPoint</Application>
  <PresentationFormat>화면 슬라이드 쇼(4:3)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Beam Reporting for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강지원/수석연구원/차세대표준(연)ACS팀(jw.kang@lge.com)</cp:lastModifiedBy>
  <cp:revision>297</cp:revision>
  <dcterms:created xsi:type="dcterms:W3CDTF">2016-03-24T01:14:08Z</dcterms:created>
  <dcterms:modified xsi:type="dcterms:W3CDTF">2016-10-10T16:42:21Z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