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6"/>
  </p:notesMasterIdLst>
  <p:sldIdLst>
    <p:sldId id="256" r:id="rId2"/>
    <p:sldId id="274" r:id="rId3"/>
    <p:sldId id="280" r:id="rId4"/>
    <p:sldId id="282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59" autoAdjust="0"/>
    <p:restoredTop sz="94660"/>
  </p:normalViewPr>
  <p:slideViewPr>
    <p:cSldViewPr>
      <p:cViewPr varScale="1">
        <p:scale>
          <a:sx n="91" d="100"/>
          <a:sy n="91" d="100"/>
        </p:scale>
        <p:origin x="-73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10/10/2016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</a:t>
            </a:r>
            <a:r>
              <a:rPr lang="en-US" altLang="zh-CN" dirty="0" smtClean="0"/>
              <a:t>resource </a:t>
            </a:r>
            <a:r>
              <a:rPr lang="en-US" altLang="en-US" dirty="0" smtClean="0"/>
              <a:t>reselection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Samsung</a:t>
            </a:r>
            <a:r>
              <a:rPr lang="en-US" altLang="zh-CN" smtClean="0"/>
              <a:t>, </a:t>
            </a:r>
            <a:r>
              <a:rPr lang="en-US" altLang="zh-CN" smtClean="0"/>
              <a:t>CATT</a:t>
            </a:r>
            <a:endParaRPr lang="en-US" altLang="zh-CN" dirty="0" smtClean="0"/>
          </a:p>
          <a:p>
            <a:pPr>
              <a:defRPr/>
            </a:pP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2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86</a:t>
            </a:r>
            <a:r>
              <a:rPr lang="en-US" altLang="zh-CN" sz="1800" b="1" dirty="0" smtClean="0"/>
              <a:t>bis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 </a:t>
            </a:r>
            <a:r>
              <a:rPr lang="en-GB" altLang="ko-KR" sz="1800" b="1" dirty="0" smtClean="0">
                <a:cs typeface="Times New Roman" panose="02020603050405020304" pitchFamily="18" charset="0"/>
              </a:rPr>
              <a:t> </a:t>
            </a:r>
            <a:r>
              <a:rPr lang="ru-RU" altLang="ru-RU" sz="1800" b="1" dirty="0" smtClean="0"/>
              <a:t>R1-16</a:t>
            </a:r>
            <a:r>
              <a:rPr lang="en-US" altLang="ru-RU" sz="1800" b="1" dirty="0" smtClean="0"/>
              <a:t>10466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1800" b="1" dirty="0"/>
              <a:t>Lisbon, Portugal 10</a:t>
            </a:r>
            <a:r>
              <a:rPr lang="en-US" altLang="zh-CN" sz="1800" b="1" baseline="30000" dirty="0"/>
              <a:t>th</a:t>
            </a:r>
            <a:r>
              <a:rPr lang="en-US" altLang="zh-CN" sz="1800" b="1" dirty="0"/>
              <a:t> - 14</a:t>
            </a:r>
            <a:r>
              <a:rPr lang="en-US" altLang="zh-CN" sz="1800" b="1" baseline="30000" dirty="0"/>
              <a:t>th</a:t>
            </a:r>
            <a:r>
              <a:rPr lang="en-US" altLang="zh-CN" sz="1800" b="1" dirty="0"/>
              <a:t> October 2016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ko-KR" sz="1800" b="1" dirty="0" smtClean="0"/>
              <a:t>7.1.8</a:t>
            </a:r>
            <a:endParaRPr lang="ko-KR" altLang="ko-KR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 smtClean="0"/>
              <a:t>Background</a:t>
            </a:r>
            <a:endParaRPr lang="ru-RU" altLang="ru-RU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In RAN1#86, it was agreed that</a:t>
            </a:r>
            <a:endParaRPr lang="en-US" altLang="zh-CN" dirty="0"/>
          </a:p>
          <a:p>
            <a:pPr lvl="1"/>
            <a:r>
              <a:rPr lang="en-US" altLang="zh-CN" dirty="0"/>
              <a:t>UE is not required to perform PSSCH-RSRP measurement in a TTI that occurs before the reception of a successfully decoded associated SA.</a:t>
            </a:r>
          </a:p>
          <a:p>
            <a:pPr lvl="2"/>
            <a:r>
              <a:rPr lang="en-US" altLang="zh-CN" dirty="0"/>
              <a:t>UE applies the PSSCH-RSRP measured in a TTI that occurs at or after the reception of a successfully decoded associated SA to a TTI that is indicated by the SA but occurs before the reception of the SA. </a:t>
            </a:r>
            <a:endParaRPr lang="zh-CN" altLang="zh-CN" dirty="0"/>
          </a:p>
          <a:p>
            <a:pPr lvl="1"/>
            <a:endParaRPr lang="en-US" altLang="zh-C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 smtClean="0"/>
              <a:t>DMRS of 2 transmissions of a 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257800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Case (a): T</a:t>
            </a:r>
            <a:r>
              <a:rPr lang="en-GB" altLang="zh-CN" sz="2000" dirty="0" smtClean="0"/>
              <a:t>he </a:t>
            </a:r>
            <a:r>
              <a:rPr lang="en-GB" altLang="zh-CN" sz="2000" dirty="0"/>
              <a:t>2 transmissions of a TB may both </a:t>
            </a:r>
            <a:r>
              <a:rPr lang="en-GB" altLang="zh-CN" sz="2000" dirty="0" smtClean="0"/>
              <a:t>locate </a:t>
            </a:r>
            <a:r>
              <a:rPr lang="en-GB" altLang="zh-CN" sz="2000" dirty="0"/>
              <a:t>before </a:t>
            </a:r>
            <a:r>
              <a:rPr lang="en-GB" altLang="zh-CN" sz="2000" dirty="0" err="1"/>
              <a:t>subframe</a:t>
            </a:r>
            <a:r>
              <a:rPr lang="en-GB" altLang="zh-CN" sz="2000" dirty="0"/>
              <a:t> </a:t>
            </a:r>
            <a:r>
              <a:rPr lang="en-GB" altLang="zh-CN" sz="2000" dirty="0" smtClean="0"/>
              <a:t>n</a:t>
            </a:r>
          </a:p>
          <a:p>
            <a:pPr lvl="1"/>
            <a:r>
              <a:rPr lang="en-GB" altLang="zh-CN" sz="1600" dirty="0"/>
              <a:t>if UE </a:t>
            </a:r>
            <a:r>
              <a:rPr lang="en-GB" altLang="zh-CN" sz="1600" dirty="0" smtClean="0"/>
              <a:t>measures PSSCH-RSRP for both </a:t>
            </a:r>
            <a:r>
              <a:rPr lang="en-GB" altLang="zh-CN" sz="1600" dirty="0"/>
              <a:t>initial transmission and retransmission</a:t>
            </a:r>
            <a:r>
              <a:rPr lang="en-GB" altLang="zh-CN" sz="1600" dirty="0" smtClean="0"/>
              <a:t>, </a:t>
            </a:r>
            <a:r>
              <a:rPr lang="en-GB" altLang="zh-CN" sz="1600" dirty="0"/>
              <a:t>it is better to use the exact PSSCH-RSRP for each transmission </a:t>
            </a:r>
            <a:r>
              <a:rPr lang="en-GB" altLang="zh-CN" sz="1600" dirty="0" smtClean="0"/>
              <a:t>in resource exclusion in step 2</a:t>
            </a:r>
          </a:p>
          <a:p>
            <a:r>
              <a:rPr lang="en-GB" altLang="zh-CN" sz="2000" dirty="0" smtClean="0"/>
              <a:t>Case (b): Initial </a:t>
            </a:r>
            <a:r>
              <a:rPr lang="en-GB" altLang="zh-CN" sz="2000" dirty="0"/>
              <a:t>transmission is before </a:t>
            </a:r>
            <a:r>
              <a:rPr lang="en-GB" altLang="zh-CN" sz="2000" dirty="0" err="1"/>
              <a:t>subframe</a:t>
            </a:r>
            <a:r>
              <a:rPr lang="en-GB" altLang="zh-CN" sz="2000" dirty="0"/>
              <a:t> n while retransmission is after </a:t>
            </a:r>
            <a:r>
              <a:rPr lang="en-GB" altLang="zh-CN" sz="2000" dirty="0" err="1"/>
              <a:t>subframe</a:t>
            </a:r>
            <a:r>
              <a:rPr lang="en-GB" altLang="zh-CN" sz="2000" dirty="0"/>
              <a:t> </a:t>
            </a:r>
            <a:r>
              <a:rPr lang="en-GB" altLang="zh-CN" sz="2000" dirty="0" smtClean="0"/>
              <a:t>n</a:t>
            </a:r>
          </a:p>
          <a:p>
            <a:pPr lvl="1"/>
            <a:r>
              <a:rPr lang="en-GB" altLang="zh-CN" sz="1600" dirty="0"/>
              <a:t>a UE can measure PSSCH-RSRP of initial transmission </a:t>
            </a:r>
            <a:r>
              <a:rPr lang="en-GB" altLang="zh-CN" sz="1600" dirty="0" smtClean="0"/>
              <a:t>and apply the PSSCH-RSRP to the retransmission</a:t>
            </a:r>
          </a:p>
          <a:p>
            <a:endParaRPr lang="en-US" altLang="zh-CN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6351873"/>
              </p:ext>
            </p:extLst>
          </p:nvPr>
        </p:nvGraphicFramePr>
        <p:xfrm>
          <a:off x="2362200" y="2933126"/>
          <a:ext cx="5259539" cy="39248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Visio" r:id="rId3" imgW="4009972" imgH="2992484" progId="Visio.Drawing.11">
                  <p:embed/>
                </p:oleObj>
              </mc:Choice>
              <mc:Fallback>
                <p:oleObj name="Visio" r:id="rId3" imgW="4009972" imgH="2992484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62200" y="2933126"/>
                        <a:ext cx="5259539" cy="39248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07197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dirty="0" smtClean="0"/>
              <a:t>Clarification: For </a:t>
            </a:r>
            <a:r>
              <a:rPr lang="en-US" altLang="zh-CN" dirty="0"/>
              <a:t>a TB with 2 transmissions, if PSSCH-RSRP of both initial transmission and retransmission are measured, the exact PSSCH-RSRP for a</a:t>
            </a:r>
            <a:r>
              <a:rPr lang="en-US" altLang="zh-CN" dirty="0" smtClean="0"/>
              <a:t> </a:t>
            </a:r>
            <a:r>
              <a:rPr lang="en-US" altLang="zh-CN" dirty="0"/>
              <a:t>transmission is used in resource exclusion in step 2 related to the </a:t>
            </a:r>
            <a:r>
              <a:rPr lang="en-US" altLang="zh-CN" dirty="0" smtClean="0"/>
              <a:t>transmission</a:t>
            </a:r>
          </a:p>
          <a:p>
            <a:r>
              <a:rPr lang="en-US" altLang="zh-CN" dirty="0" smtClean="0"/>
              <a:t>UE </a:t>
            </a:r>
            <a:r>
              <a:rPr lang="en-US" altLang="zh-CN" dirty="0"/>
              <a:t>applies the PSSCH-RSRP measured in a </a:t>
            </a:r>
            <a:r>
              <a:rPr lang="en-US" altLang="zh-CN" dirty="0" err="1"/>
              <a:t>subframe</a:t>
            </a:r>
            <a:r>
              <a:rPr lang="en-US" altLang="zh-CN" dirty="0"/>
              <a:t> that occurs at or after the reception of a successfully decoded associated </a:t>
            </a:r>
            <a:r>
              <a:rPr lang="en-US" altLang="zh-CN" dirty="0" smtClean="0"/>
              <a:t>SA to </a:t>
            </a:r>
            <a:r>
              <a:rPr lang="en-US" altLang="zh-CN" dirty="0"/>
              <a:t>the other </a:t>
            </a:r>
            <a:r>
              <a:rPr lang="en-US" altLang="zh-CN" dirty="0" err="1"/>
              <a:t>subframe</a:t>
            </a:r>
            <a:r>
              <a:rPr lang="en-US" altLang="zh-CN" dirty="0"/>
              <a:t> that is indicated by the </a:t>
            </a:r>
            <a:r>
              <a:rPr lang="en-US" altLang="zh-CN" dirty="0" smtClean="0"/>
              <a:t>SA, </a:t>
            </a:r>
            <a:r>
              <a:rPr lang="en-US" altLang="zh-CN" dirty="0"/>
              <a:t>if PSSCH-RSRP for the other </a:t>
            </a:r>
            <a:r>
              <a:rPr lang="en-US" altLang="zh-CN" dirty="0" err="1"/>
              <a:t>subframe</a:t>
            </a:r>
            <a:r>
              <a:rPr lang="en-US" altLang="zh-CN" dirty="0"/>
              <a:t> </a:t>
            </a:r>
            <a:r>
              <a:rPr lang="en-US" altLang="zh-CN" dirty="0" smtClean="0"/>
              <a:t>is </a:t>
            </a:r>
            <a:r>
              <a:rPr lang="en-US" altLang="zh-CN" dirty="0"/>
              <a:t>not measured.</a:t>
            </a:r>
            <a:endParaRPr lang="en-US" altLang="zh-CN" dirty="0" smtClean="0"/>
          </a:p>
          <a:p>
            <a:r>
              <a:rPr lang="en-GB" altLang="zh-CN" dirty="0" smtClean="0"/>
              <a:t>For a received SA, if initial transmission is before </a:t>
            </a:r>
            <a:r>
              <a:rPr lang="en-GB" altLang="zh-CN" dirty="0" err="1" smtClean="0"/>
              <a:t>subframe</a:t>
            </a:r>
            <a:r>
              <a:rPr lang="en-GB" altLang="zh-CN" dirty="0" smtClean="0"/>
              <a:t> n while retransmission is after </a:t>
            </a:r>
            <a:r>
              <a:rPr lang="en-GB" altLang="zh-CN" dirty="0" err="1" smtClean="0"/>
              <a:t>subframe</a:t>
            </a:r>
            <a:r>
              <a:rPr lang="en-GB" altLang="zh-CN" dirty="0" smtClean="0"/>
              <a:t> n, UE does resource exclusion by both reserved resource of initial transmission and retransmission resource</a:t>
            </a:r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1724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285</Words>
  <Application>Microsoft Office PowerPoint</Application>
  <PresentationFormat>全屏显示(4:3)</PresentationFormat>
  <Paragraphs>22</Paragraphs>
  <Slides>4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Office Theme</vt:lpstr>
      <vt:lpstr>Visio</vt:lpstr>
      <vt:lpstr>WF on resource reselection</vt:lpstr>
      <vt:lpstr>Background</vt:lpstr>
      <vt:lpstr>DMRS of 2 transmissions of a TB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2016-10-10T10:16:19Z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40d21673-d7b4-4304-a944-e820eb6bfd81</vt:lpwstr>
  </property>
  <property fmtid="{D5CDD505-2E9C-101B-9397-08002B2CF9AE}" pid="3" name="CTP_TimeStamp">
    <vt:lpwstr>2016-08-15 12:37:34Z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