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8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A7C03E-C89D-4453-B290-F57968F6E55A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CA6E65-377C-4FC3-AEB1-074938208C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795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B0316F8-DA60-41F1-81BF-0EB212C39983}" type="slidenum">
              <a:rPr lang="zh-CN" altLang="en-US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F4867-5CEB-4D7C-8D0F-040CC21F360B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EC470-8E1B-4EE2-BF33-F9B12648E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761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F4867-5CEB-4D7C-8D0F-040CC21F360B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EC470-8E1B-4EE2-BF33-F9B12648E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115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F4867-5CEB-4D7C-8D0F-040CC21F360B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EC470-8E1B-4EE2-BF33-F9B12648E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969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F4867-5CEB-4D7C-8D0F-040CC21F360B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EC470-8E1B-4EE2-BF33-F9B12648E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807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F4867-5CEB-4D7C-8D0F-040CC21F360B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EC470-8E1B-4EE2-BF33-F9B12648E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95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F4867-5CEB-4D7C-8D0F-040CC21F360B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EC470-8E1B-4EE2-BF33-F9B12648E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640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F4867-5CEB-4D7C-8D0F-040CC21F360B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EC470-8E1B-4EE2-BF33-F9B12648E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899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F4867-5CEB-4D7C-8D0F-040CC21F360B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EC470-8E1B-4EE2-BF33-F9B12648E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134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F4867-5CEB-4D7C-8D0F-040CC21F360B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EC470-8E1B-4EE2-BF33-F9B12648E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734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F4867-5CEB-4D7C-8D0F-040CC21F360B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EC470-8E1B-4EE2-BF33-F9B12648E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19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F4867-5CEB-4D7C-8D0F-040CC21F360B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BEC470-8E1B-4EE2-BF33-F9B12648E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343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F4867-5CEB-4D7C-8D0F-040CC21F360B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EC470-8E1B-4EE2-BF33-F9B12648E2B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706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ko-KR" sz="3600" dirty="0" smtClean="0">
                <a:ea typeface="굴림" charset="-127"/>
              </a:rPr>
              <a:t>WF on </a:t>
            </a:r>
            <a:r>
              <a:rPr lang="en-US" altLang="ko-KR" sz="3600" dirty="0" smtClean="0">
                <a:ea typeface="굴림" charset="-127"/>
              </a:rPr>
              <a:t>Resource definition</a:t>
            </a:r>
            <a:endParaRPr lang="en-US" altLang="zh-CN" sz="3600" dirty="0" smtClean="0"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Ericsson,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…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0800"/>
            <a:ext cx="9144000" cy="70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ko-KR" b="1" dirty="0">
                <a:latin typeface="Calibri" pitchFamily="34" charset="0"/>
              </a:rPr>
              <a:t>3GPP TSG RAN WG1 Meeting #86</a:t>
            </a:r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				                    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R1-16xxxx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ko-KR" b="1" dirty="0">
                <a:latin typeface="Calibri" pitchFamily="34" charset="0"/>
              </a:rPr>
              <a:t>Gothenburg, Sweden, 22</a:t>
            </a:r>
            <a:r>
              <a:rPr lang="en-US" altLang="ko-KR" b="1" baseline="30000" dirty="0">
                <a:latin typeface="Calibri" pitchFamily="34" charset="0"/>
              </a:rPr>
              <a:t>th</a:t>
            </a:r>
            <a:r>
              <a:rPr lang="en-US" altLang="ko-KR" b="1" dirty="0">
                <a:latin typeface="Calibri" pitchFamily="34" charset="0"/>
              </a:rPr>
              <a:t> - 26</a:t>
            </a:r>
            <a:r>
              <a:rPr lang="en-US" altLang="ko-KR" b="1" baseline="30000" dirty="0">
                <a:latin typeface="Calibri" pitchFamily="34" charset="0"/>
              </a:rPr>
              <a:t>th</a:t>
            </a:r>
            <a:r>
              <a:rPr lang="en-US" altLang="ko-KR" b="1" dirty="0">
                <a:latin typeface="Calibri" pitchFamily="34" charset="0"/>
              </a:rPr>
              <a:t> August 2016</a:t>
            </a:r>
            <a:endParaRPr lang="ko-KR" altLang="ko-KR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ko-KR" dirty="0">
                <a:latin typeface="Calibri" pitchFamily="34" charset="0"/>
              </a:rPr>
              <a:t>Agenda item: </a:t>
            </a:r>
            <a:r>
              <a:rPr lang="en-US" altLang="ko-KR" dirty="0" smtClean="0">
                <a:latin typeface="Calibri" pitchFamily="34" charset="0"/>
              </a:rPr>
              <a:t>7.2.2.2</a:t>
            </a:r>
            <a:endParaRPr lang="ko-KR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583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Independent selection of resources for multiple transmissions of a TB is supported:</a:t>
            </a:r>
          </a:p>
          <a:p>
            <a:pPr lvl="1"/>
            <a:r>
              <a:rPr lang="en-US" dirty="0" smtClean="0"/>
              <a:t>‘Resource’ is defined as union of </a:t>
            </a:r>
            <a:r>
              <a:rPr lang="en-US" dirty="0" err="1" smtClean="0"/>
              <a:t>subchannels</a:t>
            </a:r>
            <a:r>
              <a:rPr lang="en-US" dirty="0" smtClean="0"/>
              <a:t> over frequency </a:t>
            </a:r>
          </a:p>
          <a:p>
            <a:r>
              <a:rPr lang="en-US" dirty="0" smtClean="0"/>
              <a:t>Selection of adjacent resources (in time, using the same frequency) for multiple transmissions of a TB is supported:</a:t>
            </a:r>
          </a:p>
          <a:p>
            <a:pPr lvl="1"/>
            <a:r>
              <a:rPr lang="en-US" dirty="0" smtClean="0"/>
              <a:t>‘Resource’ is defined as union of </a:t>
            </a:r>
            <a:r>
              <a:rPr lang="en-US" dirty="0" err="1" smtClean="0"/>
              <a:t>subchannels</a:t>
            </a:r>
            <a:r>
              <a:rPr lang="en-US" dirty="0" smtClean="0"/>
              <a:t> over frequency and time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358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79</Words>
  <Application>Microsoft Office PowerPoint</Application>
  <PresentationFormat>On-screen Show (4:3)</PresentationFormat>
  <Paragraphs>11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Resource definition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Ricardo Blasco</dc:creator>
  <cp:lastModifiedBy>Ricardo Blasco</cp:lastModifiedBy>
  <cp:revision>4</cp:revision>
  <dcterms:created xsi:type="dcterms:W3CDTF">2016-08-25T12:44:16Z</dcterms:created>
  <dcterms:modified xsi:type="dcterms:W3CDTF">2016-08-25T13:14:31Z</dcterms:modified>
</cp:coreProperties>
</file>