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</a:t>
            </a:r>
            <a:r>
              <a:rPr lang="en-US" altLang="en-US" smtClean="0"/>
              <a:t>Evaluation Scenarios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Ericsson, Qualcomm Inc.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</a:t>
            </a:r>
            <a:r>
              <a:rPr lang="en-US" altLang="ko-KR" sz="1800" b="1" dirty="0"/>
              <a:t>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GB" altLang="ko-KR" sz="1800" b="1" dirty="0">
                <a:cs typeface="Times New Roman" panose="02020603050405020304" pitchFamily="18" charset="0"/>
              </a:rPr>
              <a:t>R1-</a:t>
            </a:r>
            <a:r>
              <a:rPr lang="en-US" sz="1800" b="1" dirty="0">
                <a:cs typeface="Times New Roman" panose="02020603050405020304" pitchFamily="18" charset="0"/>
              </a:rPr>
              <a:t>168441</a:t>
            </a:r>
            <a:endParaRPr lang="en-US" altLang="ru-RU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From RAN1 perspective, the following scenarios are used as a starting point for initial URLLC evaluations</a:t>
            </a:r>
          </a:p>
          <a:p>
            <a:pPr lvl="1"/>
            <a:r>
              <a:rPr lang="en-US" sz="2000" dirty="0" smtClean="0"/>
              <a:t>Indoor Hotspot scenario</a:t>
            </a:r>
          </a:p>
          <a:p>
            <a:pPr lvl="1"/>
            <a:r>
              <a:rPr lang="en-US" sz="2000" dirty="0" smtClean="0"/>
              <a:t>Urban Macro scenario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33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WF on URLLC Evaluation Scenarios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2016-08-25T12:22:35Z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2016-08-25 12:22:35Z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