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sldIdLst>
    <p:sldId id="262" r:id="rId6"/>
    <p:sldId id="26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48" autoAdjust="0"/>
    <p:restoredTop sz="94660"/>
  </p:normalViewPr>
  <p:slideViewPr>
    <p:cSldViewPr>
      <p:cViewPr varScale="1">
        <p:scale>
          <a:sx n="92" d="100"/>
          <a:sy n="92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</a:t>
            </a:r>
            <a:r>
              <a:rPr lang="en-US" dirty="0"/>
              <a:t>number of HARQ processes </a:t>
            </a:r>
            <a:r>
              <a:rPr lang="en-US" dirty="0" smtClean="0"/>
              <a:t>for </a:t>
            </a:r>
            <a:r>
              <a:rPr lang="en-US" dirty="0"/>
              <a:t>NR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Qualcomm,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DCM, ZTE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Verizon, [CMCC]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</a:t>
            </a:r>
            <a:r>
              <a:rPr lang="en-GB" altLang="ko-KR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</a:t>
            </a:r>
            <a:r>
              <a:rPr lang="en-US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168430</a:t>
            </a:r>
            <a:endParaRPr lang="en-US" altLang="ko-KR" b="1" dirty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 smtClean="0"/>
              <a:t>8.1.3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266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20688"/>
            <a:ext cx="9073008" cy="576064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The </a:t>
            </a:r>
            <a:r>
              <a:rPr lang="en-US" altLang="zh-CN" dirty="0"/>
              <a:t>support of </a:t>
            </a:r>
            <a:r>
              <a:rPr lang="en-US" altLang="zh-CN" dirty="0" smtClean="0"/>
              <a:t>self-contained single </a:t>
            </a:r>
            <a:r>
              <a:rPr lang="en-US" altLang="zh-CN" dirty="0"/>
              <a:t>interlace operation </a:t>
            </a:r>
            <a:r>
              <a:rPr lang="en-US" altLang="zh-CN" dirty="0" smtClean="0"/>
              <a:t>is useful for the following use cases:</a:t>
            </a:r>
          </a:p>
          <a:p>
            <a:pPr lvl="1"/>
            <a:r>
              <a:rPr lang="en-US" altLang="zh-CN" dirty="0" smtClean="0"/>
              <a:t>Ultra reliability low latency communication</a:t>
            </a:r>
          </a:p>
          <a:p>
            <a:pPr lvl="1"/>
            <a:r>
              <a:rPr lang="en-US" altLang="zh-CN" dirty="0" smtClean="0"/>
              <a:t>Forward compatibility</a:t>
            </a:r>
          </a:p>
          <a:p>
            <a:pPr lvl="1"/>
            <a:r>
              <a:rPr lang="en-US" altLang="zh-CN" dirty="0"/>
              <a:t>Low complexity high throughput support</a:t>
            </a:r>
          </a:p>
          <a:p>
            <a:pPr lvl="1"/>
            <a:r>
              <a:rPr lang="en-US" altLang="zh-CN" dirty="0" smtClean="0"/>
              <a:t>Dynamic TDD</a:t>
            </a:r>
          </a:p>
          <a:p>
            <a:pPr lvl="1"/>
            <a:r>
              <a:rPr lang="en-US" altLang="zh-CN" dirty="0" smtClean="0"/>
              <a:t>NR over unlicensed band</a:t>
            </a:r>
          </a:p>
          <a:p>
            <a:pPr lvl="1"/>
            <a:r>
              <a:rPr lang="en-US" altLang="zh-CN" dirty="0" smtClean="0"/>
              <a:t>…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964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9452" y="-31173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692696"/>
            <a:ext cx="9162764" cy="5688632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Scheduling Unit (SU) terminology: TBD</a:t>
            </a:r>
          </a:p>
          <a:p>
            <a:r>
              <a:rPr lang="en-US" altLang="zh-CN" sz="2400" dirty="0"/>
              <a:t>NR should target to support at least the following for some UEs and base </a:t>
            </a:r>
            <a:r>
              <a:rPr lang="en-US" altLang="zh-CN" sz="2400" dirty="0" smtClean="0"/>
              <a:t>stations: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Self-contained 1 </a:t>
            </a:r>
            <a:r>
              <a:rPr lang="en-US" altLang="zh-CN" sz="2000" dirty="0"/>
              <a:t>HARQ </a:t>
            </a:r>
            <a:r>
              <a:rPr lang="en-US" altLang="zh-CN" sz="2000" dirty="0" smtClean="0"/>
              <a:t>process:</a:t>
            </a:r>
            <a:endParaRPr lang="en-US" altLang="zh-CN" sz="2000" dirty="0"/>
          </a:p>
          <a:p>
            <a:pPr lvl="2"/>
            <a:r>
              <a:rPr lang="en-US" altLang="zh-CN" sz="1800" dirty="0" smtClean="0"/>
              <a:t>A UE </a:t>
            </a:r>
            <a:r>
              <a:rPr lang="en-US" altLang="zh-CN" sz="1800" dirty="0"/>
              <a:t>can be configured </a:t>
            </a:r>
            <a:r>
              <a:rPr lang="en-US" altLang="zh-CN" sz="1800" dirty="0" smtClean="0"/>
              <a:t>with back-to-back </a:t>
            </a:r>
            <a:r>
              <a:rPr lang="en-US" altLang="zh-CN" sz="1800" dirty="0"/>
              <a:t>single HARQ </a:t>
            </a:r>
            <a:r>
              <a:rPr lang="en-US" altLang="zh-CN" sz="1800" dirty="0" smtClean="0"/>
              <a:t>process:</a:t>
            </a:r>
          </a:p>
          <a:p>
            <a:pPr lvl="3"/>
            <a:r>
              <a:rPr lang="en-US" altLang="zh-CN" sz="1600" dirty="0" smtClean="0"/>
              <a:t>Ctrl </a:t>
            </a:r>
            <a:r>
              <a:rPr lang="en-US" altLang="zh-CN" sz="1600" dirty="0"/>
              <a:t>in SU</a:t>
            </a:r>
            <a:r>
              <a:rPr lang="en-US" altLang="zh-CN" sz="1600" dirty="0" smtClean="0"/>
              <a:t>(N); Data </a:t>
            </a:r>
            <a:r>
              <a:rPr lang="en-US" altLang="zh-CN" sz="1600" dirty="0"/>
              <a:t>in </a:t>
            </a:r>
            <a:r>
              <a:rPr lang="en-US" altLang="zh-CN" sz="1600" dirty="0" smtClean="0"/>
              <a:t>SU(N); ACK in SU(N) for DL; earliest </a:t>
            </a:r>
            <a:r>
              <a:rPr lang="en-US" altLang="zh-CN" sz="1600" dirty="0" err="1" smtClean="0"/>
              <a:t>reTx</a:t>
            </a:r>
            <a:r>
              <a:rPr lang="en-US" altLang="zh-CN" sz="1600" dirty="0" smtClean="0"/>
              <a:t> in SU = (N+1)</a:t>
            </a:r>
          </a:p>
          <a:p>
            <a:pPr lvl="3"/>
            <a:endParaRPr lang="en-US" altLang="zh-CN" sz="1600" dirty="0"/>
          </a:p>
          <a:p>
            <a:pPr lvl="1"/>
            <a:r>
              <a:rPr lang="en-US" altLang="zh-CN" sz="2000" dirty="0" smtClean="0"/>
              <a:t>More than 1 HARQ processes:</a:t>
            </a:r>
          </a:p>
          <a:p>
            <a:pPr lvl="2"/>
            <a:r>
              <a:rPr lang="en-US" altLang="zh-CN" sz="1800" dirty="0" smtClean="0"/>
              <a:t>For example: 2 HARQ processes</a:t>
            </a:r>
          </a:p>
          <a:p>
            <a:pPr lvl="3"/>
            <a:r>
              <a:rPr lang="en-US" altLang="zh-CN" sz="1600" dirty="0" smtClean="0"/>
              <a:t>Option 1: Ctrl in SU(N); Data in SU(N); ACK in SU(N</a:t>
            </a:r>
            <a:r>
              <a:rPr lang="en-US" altLang="zh-CN" sz="1600" dirty="0"/>
              <a:t>) </a:t>
            </a:r>
            <a:r>
              <a:rPr lang="en-US" altLang="zh-CN" sz="1600" dirty="0" smtClean="0"/>
              <a:t>for DL; </a:t>
            </a:r>
            <a:r>
              <a:rPr lang="en-US" altLang="zh-CN" sz="1600" dirty="0"/>
              <a:t>earliest </a:t>
            </a:r>
            <a:r>
              <a:rPr lang="en-US" altLang="zh-CN" sz="1600" dirty="0" err="1"/>
              <a:t>reTx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in = SU(N+2)</a:t>
            </a:r>
          </a:p>
          <a:p>
            <a:pPr lvl="3"/>
            <a:r>
              <a:rPr lang="en-US" altLang="zh-CN" sz="1600" dirty="0" smtClean="0"/>
              <a:t>Option 2: Ctrl in SU(N); Data in SU(N); ACK in SU(N+1</a:t>
            </a:r>
            <a:r>
              <a:rPr lang="en-US" altLang="zh-CN" sz="1600" dirty="0"/>
              <a:t>) </a:t>
            </a:r>
            <a:r>
              <a:rPr lang="en-US" altLang="zh-CN" sz="1600" dirty="0" smtClean="0"/>
              <a:t>for DL; </a:t>
            </a:r>
            <a:r>
              <a:rPr lang="en-US" altLang="zh-CN" sz="1600" dirty="0"/>
              <a:t>earliest </a:t>
            </a:r>
            <a:r>
              <a:rPr lang="en-US" altLang="zh-CN" sz="1600" dirty="0" err="1"/>
              <a:t>reTx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in = SU(N+2)</a:t>
            </a:r>
          </a:p>
          <a:p>
            <a:pPr lvl="2"/>
            <a:r>
              <a:rPr lang="en-US" altLang="zh-CN" sz="1800" dirty="0" smtClean="0"/>
              <a:t>FFS: other number of HARQ processes</a:t>
            </a:r>
          </a:p>
          <a:p>
            <a:pPr lvl="2"/>
            <a:endParaRPr lang="en-US" altLang="zh-CN" sz="1800" dirty="0" smtClean="0"/>
          </a:p>
          <a:p>
            <a:pPr lvl="1"/>
            <a:r>
              <a:rPr lang="en-US" altLang="zh-CN" sz="2000" dirty="0" smtClean="0"/>
              <a:t>Other proposals are not preclude</a:t>
            </a:r>
          </a:p>
        </p:txBody>
      </p:sp>
    </p:spTree>
    <p:extLst>
      <p:ext uri="{BB962C8B-B14F-4D97-AF65-F5344CB8AC3E}">
        <p14:creationId xmlns:p14="http://schemas.microsoft.com/office/powerpoint/2010/main" val="85879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58FD3C-0C81-4AA1-B48A-20D6B09C2F10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06861ca-3f08-4d07-bff7-bb15bac121f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202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number of HARQ processes for NR</vt:lpstr>
      <vt:lpstr>Observations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Jiang, Jing</cp:lastModifiedBy>
  <cp:revision>322</cp:revision>
  <dcterms:created xsi:type="dcterms:W3CDTF">2016-04-08T01:45:47Z</dcterms:created>
  <dcterms:modified xsi:type="dcterms:W3CDTF">2016-08-25T09:40:07Z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  <property fmtid="{D5CDD505-2E9C-101B-9397-08002B2CF9AE}" pid="11" name="_NewReviewCycle">
    <vt:lpwstr/>
  </property>
</Properties>
</file>