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34EE6-CFAE-466E-B94E-BDE13972400C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22FE0-A422-4B36-B6C4-78C795B40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21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30766" indent="-281064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24255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573957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23659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473361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23062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372764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22466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6C5FE1F9-47FE-4D66-9DCB-D87C2AA6DE01}" type="slidenum">
              <a:rPr lang="zh-CN" altLang="en-US" b="0"/>
              <a:pPr/>
              <a:t>1</a:t>
            </a:fld>
            <a:endParaRPr lang="en-US" altLang="zh-CN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25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3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21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E039B-AFFE-4690-8BEA-9E0B49EC7C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6803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4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9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92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25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7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59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97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EDA91-A9DA-4A27-AF51-7F897D99025E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WF on low-PAPR/CM technique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GB" altLang="zh-CN" sz="2400" dirty="0">
                <a:latin typeface="Calibri" pitchFamily="34" charset="0"/>
              </a:rPr>
              <a:t>3GPP TSG RAN WG1 Meeting #86</a:t>
            </a:r>
            <a:r>
              <a:rPr lang="en-US" altLang="zh-CN" sz="2400" dirty="0">
                <a:latin typeface="Calibri" pitchFamily="34" charset="0"/>
              </a:rPr>
              <a:t>   </a:t>
            </a:r>
            <a:r>
              <a:rPr lang="sv-SE" altLang="zh-CN" sz="2400" dirty="0">
                <a:latin typeface="Calibri" pitchFamily="34" charset="0"/>
              </a:rPr>
              <a:t>         		         </a:t>
            </a:r>
            <a:r>
              <a:rPr lang="sv-SE" altLang="zh-CN" sz="2400" dirty="0" smtClean="0">
                <a:latin typeface="Calibri" pitchFamily="34" charset="0"/>
              </a:rPr>
              <a:t>R1-168422</a:t>
            </a:r>
            <a:endParaRPr lang="en-US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</a:pPr>
            <a:r>
              <a:rPr lang="en-GB" altLang="en-US" sz="2400" dirty="0">
                <a:latin typeface="Calibri" pitchFamily="34" charset="0"/>
              </a:rPr>
              <a:t>Gothenburg, Sweden 22</a:t>
            </a:r>
            <a:r>
              <a:rPr lang="en-GB" altLang="en-US" sz="2400" baseline="30000" dirty="0">
                <a:latin typeface="Calibri" pitchFamily="34" charset="0"/>
              </a:rPr>
              <a:t>nd</a:t>
            </a:r>
            <a:r>
              <a:rPr lang="en-GB" altLang="en-US" sz="2400" dirty="0">
                <a:latin typeface="Calibri" pitchFamily="34" charset="0"/>
              </a:rPr>
              <a:t> - 26</a:t>
            </a:r>
            <a:r>
              <a:rPr lang="en-GB" altLang="en-US" sz="2400" baseline="30000" dirty="0">
                <a:latin typeface="Calibri" pitchFamily="34" charset="0"/>
              </a:rPr>
              <a:t>th</a:t>
            </a:r>
            <a:r>
              <a:rPr lang="en-GB" altLang="en-US" sz="2400" dirty="0">
                <a:latin typeface="Calibri" pitchFamily="34" charset="0"/>
              </a:rPr>
              <a:t> August 2016</a:t>
            </a:r>
            <a:endParaRPr lang="en-US" altLang="en-US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250825" y="1245543"/>
            <a:ext cx="2905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2286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ja-JP" sz="2400" dirty="0">
                <a:latin typeface="Calibri" pitchFamily="34" charset="0"/>
              </a:rPr>
              <a:t>Agenda Item: </a:t>
            </a:r>
            <a:r>
              <a:rPr lang="en-GB" altLang="zh-CN" sz="2400" dirty="0" smtClean="0"/>
              <a:t>8.1.2.1</a:t>
            </a:r>
            <a:endParaRPr lang="en-US" altLang="ja-JP" sz="2400" dirty="0">
              <a:latin typeface="Calibri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187458"/>
            <a:ext cx="90364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ja-JP" sz="2400" b="0" dirty="0" smtClean="0">
                <a:ea typeface="ＭＳ Ｐゴシック" pitchFamily="50" charset="-128"/>
              </a:rPr>
              <a:t>Ericsson, </a:t>
            </a:r>
            <a:r>
              <a:rPr lang="en-US" altLang="ja-JP" sz="2400" b="0" dirty="0" smtClean="0">
                <a:ea typeface="ＭＳ Ｐゴシック" pitchFamily="50" charset="-128"/>
              </a:rPr>
              <a:t>Huawei, Panasonic</a:t>
            </a:r>
            <a:r>
              <a:rPr lang="en-US" altLang="ja-JP" sz="2400" b="0" dirty="0" smtClean="0">
                <a:ea typeface="ＭＳ Ｐゴシック" pitchFamily="50" charset="-128"/>
              </a:rPr>
              <a:t>, Vodafone, </a:t>
            </a:r>
            <a:r>
              <a:rPr lang="en-US" altLang="ja-JP" sz="2400" b="0" dirty="0" smtClean="0">
                <a:ea typeface="ＭＳ Ｐゴシック" pitchFamily="50" charset="-128"/>
              </a:rPr>
              <a:t>Qualcomm, ZTE, ZTE Microelectronics</a:t>
            </a:r>
            <a:endParaRPr lang="en-US" altLang="ja-JP" sz="2400" b="0" dirty="0"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b="1" dirty="0" smtClean="0"/>
              <a:t>Already  agreed: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At </a:t>
            </a:r>
            <a:r>
              <a:rPr lang="en-US" sz="2400" dirty="0"/>
              <a:t>least up to 40 GHz for </a:t>
            </a:r>
            <a:r>
              <a:rPr lang="en-US" sz="2400" dirty="0" err="1"/>
              <a:t>eMBB</a:t>
            </a:r>
            <a:r>
              <a:rPr lang="en-US" sz="2400" dirty="0"/>
              <a:t> and URLLC services, NR supports CP-OFDM based waveform </a:t>
            </a:r>
            <a:r>
              <a:rPr lang="en-US" sz="2400" dirty="0" smtClean="0"/>
              <a:t>…, </a:t>
            </a:r>
            <a:r>
              <a:rPr lang="en-US" sz="2400" dirty="0"/>
              <a:t>possibly with additional low PAPR/CM technique(s) (e.g., DFT-S-OFDM, etc</a:t>
            </a:r>
            <a:r>
              <a:rPr lang="en-US" sz="2400" dirty="0" smtClean="0"/>
              <a:t>.)</a:t>
            </a:r>
          </a:p>
          <a:p>
            <a:pPr lvl="0">
              <a:spcBef>
                <a:spcPts val="1800"/>
              </a:spcBef>
            </a:pPr>
            <a:r>
              <a:rPr lang="en-US" sz="2400" b="1" dirty="0" smtClean="0"/>
              <a:t>Unclear:</a:t>
            </a:r>
          </a:p>
          <a:p>
            <a:pPr lvl="1"/>
            <a:r>
              <a:rPr lang="en-US" sz="2000" dirty="0" smtClean="0"/>
              <a:t>Would possible “additional low PAPR/CM techniques” be for DL+UL or UL only?</a:t>
            </a:r>
          </a:p>
          <a:p>
            <a:pPr lvl="1"/>
            <a:r>
              <a:rPr lang="en-US" sz="2000" dirty="0" smtClean="0"/>
              <a:t>Would possible “additional low PAPR/CM techniques” be complementary or always used?</a:t>
            </a:r>
          </a:p>
          <a:p>
            <a:pPr lvl="1"/>
            <a:r>
              <a:rPr lang="en-US" sz="2000" dirty="0" smtClean="0"/>
              <a:t>If complementary, would there be a common reference-signal/control-signal structure or different reference-signal/control-signal structures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66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400" b="1" dirty="0" smtClean="0"/>
              <a:t>Already agreed: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At </a:t>
            </a:r>
            <a:r>
              <a:rPr lang="en-US" sz="2400" dirty="0"/>
              <a:t>least up to 40 GHz for </a:t>
            </a:r>
            <a:r>
              <a:rPr lang="en-US" sz="2400" dirty="0" err="1"/>
              <a:t>eMBB</a:t>
            </a:r>
            <a:r>
              <a:rPr lang="en-US" sz="2400" dirty="0"/>
              <a:t> and URLLC services, NR supports CP-OFDM based waveform </a:t>
            </a:r>
            <a:r>
              <a:rPr lang="en-US" sz="2400" dirty="0" smtClean="0"/>
              <a:t>…, </a:t>
            </a:r>
            <a:r>
              <a:rPr lang="en-US" sz="2400" dirty="0"/>
              <a:t>possibly with additional low PAPR/CM technique(s) (e.g., DFT-S-OFDM, etc</a:t>
            </a:r>
            <a:r>
              <a:rPr lang="en-US" sz="2400" dirty="0" smtClean="0"/>
              <a:t>.)</a:t>
            </a:r>
          </a:p>
          <a:p>
            <a:pPr lvl="0">
              <a:spcBef>
                <a:spcPts val="1800"/>
              </a:spcBef>
            </a:pPr>
            <a:r>
              <a:rPr lang="en-US" sz="2400" b="1" dirty="0" smtClean="0"/>
              <a:t>Proposal:</a:t>
            </a:r>
          </a:p>
          <a:p>
            <a:pPr lvl="1"/>
            <a:r>
              <a:rPr lang="en-US" sz="2000" dirty="0" smtClean="0"/>
              <a:t>For data transmission, </a:t>
            </a:r>
            <a:r>
              <a:rPr lang="en-US" sz="2000" dirty="0"/>
              <a:t>a</a:t>
            </a:r>
            <a:r>
              <a:rPr lang="en-US" sz="2000" dirty="0" smtClean="0"/>
              <a:t>dditional low-PAPR/CM technique(s) is only considered for uplink</a:t>
            </a:r>
          </a:p>
          <a:p>
            <a:pPr lvl="2"/>
            <a:r>
              <a:rPr lang="en-US" sz="1600" dirty="0"/>
              <a:t>Additional low-PAPR/CM </a:t>
            </a:r>
            <a:r>
              <a:rPr lang="en-US" sz="1600" dirty="0" smtClean="0"/>
              <a:t>technique(s) for special downlink signals such as sync signals is FFS</a:t>
            </a:r>
          </a:p>
          <a:p>
            <a:pPr lvl="1"/>
            <a:r>
              <a:rPr lang="en-US" sz="2000" dirty="0" smtClean="0"/>
              <a:t>Additional low PAPR/CM technique</a:t>
            </a:r>
            <a:r>
              <a:rPr lang="en-US" altLang="zh-CN" sz="2000" dirty="0" smtClean="0"/>
              <a:t>(s), if specified,</a:t>
            </a:r>
            <a:r>
              <a:rPr lang="en-US" sz="2000" dirty="0" smtClean="0"/>
              <a:t> is considered </a:t>
            </a:r>
            <a:r>
              <a:rPr lang="en-US" sz="2000" i="1" dirty="0" smtClean="0"/>
              <a:t>as complement </a:t>
            </a:r>
            <a:r>
              <a:rPr lang="en-US" sz="2000" dirty="0" smtClean="0"/>
              <a:t>to CP-OFDM without specified low-PAPR/CM technique</a:t>
            </a:r>
            <a:r>
              <a:rPr lang="en-US" altLang="zh-CN" sz="2000" dirty="0" smtClean="0"/>
              <a:t>(s) for uplink, i.e. CP-OFDM without specified low-PAPR/CM technique(s) will be supported for uplink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8929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38</Words>
  <Application>Microsoft Office PowerPoint</Application>
  <PresentationFormat>On-screen Show 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low-PAPR/CM technique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Erik Dahlman</cp:lastModifiedBy>
  <cp:revision>27</cp:revision>
  <dcterms:created xsi:type="dcterms:W3CDTF">2016-08-24T13:04:19Z</dcterms:created>
  <dcterms:modified xsi:type="dcterms:W3CDTF">2016-08-26T07:22:08Z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(2)dRAsSCrNNjmgDvruG+bLi1Dc/iEc3iAE9l+/oKb/HTMiEfqWQ1vJ/U1ETNGHX2Pias6yJl6r
A7Xo8XwMpFaCD7i1xvtWLCruc+oVfUbqj+pn2nNQ04/ijMVMuQObHMGHyqtDHEmJ230ND3jx
5uqOtSQSpBtcHGxitMMjQ/f0qJ5v47w4ooZAGziQ2/Es2WDf5itJ1ANeXCzpEepAirJbJNqw
B3VtrnDRkczvzvQhpK</vt:lpwstr>
  </property>
  <property fmtid="{D5CDD505-2E9C-101B-9397-08002B2CF9AE}" pid="3" name="_2015_ms_pID_7253431">
    <vt:lpwstr>zPyvMq7J+k+VOwN6cN2wBMvExRtyQrQ3YkqEpcukL+R6540Th8PNKr
ueEBiXU3d6gLrz1phZqqNFYg+rXXKNtCjkPMeFDpxjqv88ONW3hcQuf/tBCJFqYzbGkzXAtX
Bfn2zWb3kI0jiewHouFnuNqyx8IXu2rhPPLDDesXUgGtlHTF3MQayo+R9L6sU+IJQjc=</vt:lpwstr>
  </property>
  <property fmtid="{D5CDD505-2E9C-101B-9397-08002B2CF9AE}" pid="4" name="sflag">
    <vt:lpwstr>1472193045</vt:lpwstr>
  </property>
</Properties>
</file>