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6"/>
  </p:notesMasterIdLst>
  <p:sldIdLst>
    <p:sldId id="256" r:id="rId2"/>
    <p:sldId id="274" r:id="rId3"/>
    <p:sldId id="280" r:id="rId4"/>
    <p:sldId id="281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59" autoAdjust="0"/>
    <p:restoredTop sz="94660"/>
  </p:normalViewPr>
  <p:slideViewPr>
    <p:cSldViewPr>
      <p:cViewPr varScale="1">
        <p:scale>
          <a:sx n="88" d="100"/>
          <a:sy n="88" d="100"/>
        </p:scale>
        <p:origin x="151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8/25/2016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/>
              <a:t>WF on V2V priority signaling</a:t>
            </a:r>
            <a:endParaRPr lang="en-US" altLang="en-US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</a:t>
            </a:r>
          </a:p>
          <a:p>
            <a:pPr>
              <a:defRPr/>
            </a:pP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075"/>
            <a:ext cx="8686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#86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   </a:t>
            </a:r>
            <a:r>
              <a:rPr lang="en-US" altLang="ru-RU" sz="1800" b="1" dirty="0"/>
              <a:t>R1-168379</a:t>
            </a:r>
            <a:endParaRPr lang="en-US" altLang="ru-RU" sz="1800" b="1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Gothenburg, Sweden, 22</a:t>
            </a:r>
            <a:r>
              <a:rPr lang="en-US" altLang="ko-KR" sz="1800" b="1" baseline="30000" dirty="0"/>
              <a:t>nd</a:t>
            </a:r>
            <a:r>
              <a:rPr lang="en-US" altLang="ko-KR" sz="1800" b="1" dirty="0"/>
              <a:t> - 26</a:t>
            </a:r>
            <a:r>
              <a:rPr lang="en-US" altLang="ko-KR" sz="1800" b="1" baseline="30000" dirty="0"/>
              <a:t>th </a:t>
            </a:r>
            <a:r>
              <a:rPr lang="en-US" altLang="ko-KR" sz="1800" b="1" dirty="0"/>
              <a:t>August 2016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7.2.2.5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 smtClean="0"/>
              <a:t>Background (1/2)</a:t>
            </a:r>
            <a:endParaRPr lang="ru-RU" altLang="ru-RU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 smtClean="0"/>
              <a:t>At RAN1#84bis, the priority handling was agreed: </a:t>
            </a:r>
            <a:endParaRPr lang="en-US" altLang="zh-CN" dirty="0"/>
          </a:p>
          <a:p>
            <a:pPr lvl="1"/>
            <a:r>
              <a:rPr lang="en-US" altLang="zh-CN" dirty="0" smtClean="0"/>
              <a:t>Priority </a:t>
            </a:r>
            <a:r>
              <a:rPr lang="en-US" altLang="zh-CN" dirty="0"/>
              <a:t>handling is supported over PC5 for eNB-scheduled and UE- autonomous V2V communication </a:t>
            </a:r>
          </a:p>
          <a:p>
            <a:pPr lvl="1"/>
            <a:r>
              <a:rPr lang="en-US" altLang="zh-CN" dirty="0" smtClean="0"/>
              <a:t>The </a:t>
            </a:r>
            <a:r>
              <a:rPr lang="en-US" altLang="zh-CN" dirty="0"/>
              <a:t>priority information is taken into account in the resource (re)selection for UE-autonomous mode</a:t>
            </a:r>
          </a:p>
          <a:p>
            <a:pPr lvl="2"/>
            <a:r>
              <a:rPr lang="en-US" altLang="zh-CN" dirty="0"/>
              <a:t>Further details are FFS</a:t>
            </a:r>
          </a:p>
          <a:p>
            <a:pPr lvl="1"/>
            <a:r>
              <a:rPr lang="en-US" altLang="zh-CN" dirty="0" smtClean="0"/>
              <a:t>Down-select </a:t>
            </a:r>
            <a:r>
              <a:rPr lang="en-US" altLang="zh-CN" dirty="0"/>
              <a:t>between two alternatives at RAN1#85 meeting</a:t>
            </a:r>
          </a:p>
          <a:p>
            <a:pPr lvl="2"/>
            <a:r>
              <a:rPr lang="en-US" altLang="zh-CN" dirty="0"/>
              <a:t>Alt.1 Priority information is signaled in SCI</a:t>
            </a:r>
          </a:p>
          <a:p>
            <a:pPr lvl="2"/>
            <a:r>
              <a:rPr lang="en-US" altLang="zh-CN" dirty="0"/>
              <a:t>Alt.2 Priority information is not signaled in SCI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/>
              <a:t>Background </a:t>
            </a:r>
            <a:r>
              <a:rPr lang="en-US" altLang="ru-RU" dirty="0" smtClean="0"/>
              <a:t>(2/2</a:t>
            </a:r>
            <a:r>
              <a:rPr lang="en-US" altLang="ru-RU" dirty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At RAN1#85, further details of priority handling were discussed</a:t>
            </a:r>
          </a:p>
          <a:p>
            <a:r>
              <a:rPr lang="en-US" dirty="0" smtClean="0"/>
              <a:t>Working Assumption:</a:t>
            </a:r>
          </a:p>
          <a:p>
            <a:pPr lvl="1"/>
            <a:r>
              <a:rPr lang="en-US" dirty="0" smtClean="0"/>
              <a:t>SCI </a:t>
            </a:r>
            <a:r>
              <a:rPr lang="en-US" dirty="0"/>
              <a:t>explicitly includes </a:t>
            </a:r>
            <a:r>
              <a:rPr lang="en-US"/>
              <a:t>priority </a:t>
            </a:r>
            <a:r>
              <a:rPr lang="en-US" smtClean="0"/>
              <a:t>information</a:t>
            </a:r>
            <a:endParaRPr lang="en-US" dirty="0"/>
          </a:p>
          <a:p>
            <a:pPr lvl="2"/>
            <a:r>
              <a:rPr lang="en-US" dirty="0" smtClean="0"/>
              <a:t>FFS </a:t>
            </a:r>
            <a:r>
              <a:rPr lang="en-US" dirty="0"/>
              <a:t>how this priority information is exactly transmitted in </a:t>
            </a:r>
            <a:r>
              <a:rPr lang="en-US" dirty="0" smtClean="0"/>
              <a:t>SCI</a:t>
            </a:r>
            <a:endParaRPr lang="en-US" dirty="0"/>
          </a:p>
          <a:p>
            <a:pPr lvl="2"/>
            <a:r>
              <a:rPr lang="en-US" dirty="0" smtClean="0"/>
              <a:t>Priority </a:t>
            </a:r>
            <a:r>
              <a:rPr lang="en-US" dirty="0"/>
              <a:t>information in a decoded SCI is used in resource (</a:t>
            </a:r>
            <a:r>
              <a:rPr lang="en-US" dirty="0" smtClean="0"/>
              <a:t>re)selection</a:t>
            </a:r>
            <a:endParaRPr lang="en-US" dirty="0"/>
          </a:p>
          <a:p>
            <a:pPr lvl="2"/>
            <a:r>
              <a:rPr lang="en-US" dirty="0" smtClean="0"/>
              <a:t>Priority </a:t>
            </a:r>
            <a:r>
              <a:rPr lang="en-US" dirty="0"/>
              <a:t>information in a decoded SCI is not used as a condition to trigger resource reselection </a:t>
            </a:r>
          </a:p>
          <a:p>
            <a:pPr lvl="2"/>
            <a:r>
              <a:rPr lang="en-US" dirty="0" smtClean="0"/>
              <a:t>Priority </a:t>
            </a:r>
            <a:r>
              <a:rPr lang="en-US" dirty="0"/>
              <a:t>information in a decoded SCI is not used as a condition to drop </a:t>
            </a:r>
            <a:r>
              <a:rPr lang="en-US" dirty="0" smtClean="0"/>
              <a:t>transmission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0719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Priority of transmission is explicitly signaled in </a:t>
            </a:r>
            <a:r>
              <a:rPr lang="en-US" sz="2800" dirty="0" smtClean="0"/>
              <a:t>V2V SCI content (e.g. up to 3 bits)</a:t>
            </a:r>
            <a:endParaRPr lang="en-US" sz="2800" dirty="0"/>
          </a:p>
          <a:p>
            <a:r>
              <a:rPr lang="en-US" sz="2800" dirty="0" smtClean="0"/>
              <a:t>Priority support and number of transmission priority levels is configurable</a:t>
            </a:r>
          </a:p>
          <a:p>
            <a:pPr lvl="1"/>
            <a:r>
              <a:rPr lang="en-US" sz="2400" dirty="0" smtClean="0"/>
              <a:t>Signaling details are up to RAN2 WG</a:t>
            </a:r>
          </a:p>
          <a:p>
            <a:pPr lvl="1"/>
            <a:r>
              <a:rPr lang="en-US" sz="2400" dirty="0" smtClean="0"/>
              <a:t>Up to 8 transmission priority levels can be configured</a:t>
            </a:r>
          </a:p>
          <a:p>
            <a:pPr marL="342900" lvl="2" indent="-342900"/>
            <a:r>
              <a:rPr lang="en-US" sz="2800" dirty="0"/>
              <a:t>Mapping between PPPP and transmission priority is decided </a:t>
            </a:r>
            <a:r>
              <a:rPr lang="en-US" sz="2800" dirty="0" smtClean="0"/>
              <a:t>by the RAN2 WG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67427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216</Words>
  <Application>Microsoft Office PowerPoint</Application>
  <PresentationFormat>On-screen Show (4:3)</PresentationFormat>
  <Paragraphs>31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맑은 고딕</vt:lpstr>
      <vt:lpstr>宋体</vt:lpstr>
      <vt:lpstr>Arial</vt:lpstr>
      <vt:lpstr>Calibri</vt:lpstr>
      <vt:lpstr>Times New Roman</vt:lpstr>
      <vt:lpstr>Office Theme</vt:lpstr>
      <vt:lpstr>WF on V2V priority signaling</vt:lpstr>
      <vt:lpstr>Background (1/2)</vt:lpstr>
      <vt:lpstr>Background (2/2)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CTPClassification=CTP_PUBLIC:VisualMarkings=</cp:keywords>
  <cp:lastModifiedBy/>
  <cp:revision>1</cp:revision>
  <dcterms:created xsi:type="dcterms:W3CDTF">2016-04-08T13:39:05Z</dcterms:created>
  <dcterms:modified xsi:type="dcterms:W3CDTF">2016-08-25T07:20:32Z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40d21673-d7b4-4304-a944-e820eb6bfd81</vt:lpwstr>
  </property>
  <property fmtid="{D5CDD505-2E9C-101B-9397-08002B2CF9AE}" pid="3" name="CTP_TimeStamp">
    <vt:lpwstr>2016-08-25 07:20:32Z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