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50" d="100"/>
          <a:sy n="50" d="100"/>
        </p:scale>
        <p:origin x="-1301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UL </a:t>
            </a:r>
            <a:r>
              <a:rPr lang="en-US" smtClean="0"/>
              <a:t>DMRS Lengths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Nokia, Alcatel-Lucent Shanghai Bell, Huawei, HiSilicon, Qualcomm, CATT</a:t>
            </a:r>
            <a:r>
              <a:rPr lang="en-GB" smtClean="0"/>
              <a:t>, Samsung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Sweden, 22 – 26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7.2.4.1.3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sz="2400" dirty="0" smtClean="0"/>
              <a:t>168369</a:t>
            </a:r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xmlns="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3352799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en-GB" dirty="0" smtClean="0"/>
              <a:t>Chairman note: </a:t>
            </a:r>
            <a:endParaRPr lang="en-US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FFS during this week </a:t>
            </a:r>
            <a:r>
              <a:rPr lang="en-US" dirty="0" smtClean="0"/>
              <a:t>which new IFDMA sequence lengths (if any) shall be supported and designed</a:t>
            </a:r>
          </a:p>
          <a:p>
            <a:pPr lvl="1"/>
            <a:r>
              <a:rPr lang="en-US" dirty="0" smtClean="0"/>
              <a:t>If any new lengths larger than 36 are supported, the corresponding DMRS sequences are generated by the legacy mechanism by extension of a </a:t>
            </a:r>
            <a:r>
              <a:rPr lang="en-US" dirty="0" err="1" smtClean="0"/>
              <a:t>Zadoff</a:t>
            </a:r>
            <a:r>
              <a:rPr lang="en-US" dirty="0" smtClean="0"/>
              <a:t>-Chu sequence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/>
        </p:nvGraphicFramePr>
        <p:xfrm>
          <a:off x="1219200" y="5105400"/>
          <a:ext cx="6705600" cy="1066800"/>
        </p:xfrm>
        <a:graphic>
          <a:graphicData uri="http://schemas.openxmlformats.org/drawingml/2006/table">
            <a:tbl>
              <a:tblPr/>
              <a:tblGrid>
                <a:gridCol w="669596"/>
                <a:gridCol w="669596"/>
                <a:gridCol w="669596"/>
                <a:gridCol w="669596"/>
                <a:gridCol w="670472"/>
                <a:gridCol w="537344"/>
                <a:gridCol w="805354"/>
                <a:gridCol w="671349"/>
                <a:gridCol w="671349"/>
                <a:gridCol w="671348"/>
              </a:tblGrid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latin typeface="Times"/>
                          <a:ea typeface="Batang"/>
                          <a:cs typeface="Times New Roman"/>
                        </a:rPr>
                        <a:t>Seq</a:t>
                      </a:r>
                      <a:r>
                        <a:rPr lang="en-GB" sz="1600" baseline="0" dirty="0" smtClean="0">
                          <a:latin typeface="Times"/>
                          <a:ea typeface="Batang"/>
                          <a:cs typeface="Times New Roman"/>
                        </a:rPr>
                        <a:t> L</a:t>
                      </a:r>
                      <a:endParaRPr lang="en-GB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"/>
                          <a:ea typeface="Batang"/>
                          <a:cs typeface="Times New Roman"/>
                        </a:rPr>
                        <a:t>1PRB</a:t>
                      </a:r>
                      <a:endParaRPr lang="en-U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3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4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5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8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9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10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RPF 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12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18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30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36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48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54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60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RPF 4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3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9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12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15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18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27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30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Proposal: IFDMA Sequence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smtClean="0"/>
              <a:t>For RFP=2, </a:t>
            </a:r>
          </a:p>
          <a:p>
            <a:pPr lvl="1" algn="just"/>
            <a:r>
              <a:rPr lang="en-GB" dirty="0" smtClean="0"/>
              <a:t>New lengths larger than 36 are supported. The corresponding DMRS sequences are generated by the legacy mechanism by extension of a </a:t>
            </a:r>
            <a:r>
              <a:rPr lang="en-GB" dirty="0" err="1" smtClean="0"/>
              <a:t>Zadoff</a:t>
            </a:r>
            <a:r>
              <a:rPr lang="en-GB" dirty="0" smtClean="0"/>
              <a:t>-Chu sequence. </a:t>
            </a:r>
          </a:p>
          <a:p>
            <a:pPr lvl="1" algn="just"/>
            <a:r>
              <a:rPr lang="en-GB" dirty="0" smtClean="0"/>
              <a:t>FFS: whether new lengths of 6, 18, 30 are supported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169</Words>
  <Application>Microsoft Office PowerPoint</Application>
  <PresentationFormat>On-screen Show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DMRS Lengths</vt:lpstr>
      <vt:lpstr>Background </vt:lpstr>
      <vt:lpstr>Proposal: IFDMA Sequence Design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Min Zhang</cp:lastModifiedBy>
  <cp:revision>89</cp:revision>
  <dcterms:created xsi:type="dcterms:W3CDTF">2016-05-23T04:09:27Z</dcterms:created>
  <dcterms:modified xsi:type="dcterms:W3CDTF">2016-08-25T09:04:45Z</dcterms:modified>
</cp:coreProperties>
</file>