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68" r:id="rId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15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876" autoAdjust="0"/>
    <p:restoredTop sz="93878" autoAdjust="0"/>
  </p:normalViewPr>
  <p:slideViewPr>
    <p:cSldViewPr>
      <p:cViewPr varScale="1">
        <p:scale>
          <a:sx n="97" d="100"/>
          <a:sy n="97" d="100"/>
        </p:scale>
        <p:origin x="-1176" y="-84"/>
      </p:cViewPr>
      <p:guideLst>
        <p:guide orient="horz" pos="2115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D6F7BB-76F4-40A3-BF68-425CB25C134F}" type="datetimeFigureOut">
              <a:rPr lang="en-US" smtClean="0"/>
              <a:pPr/>
              <a:t>8/25/2016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0B8543-829A-4907-B4F1-723C5C94BBC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40202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9E959-8E5E-4F6B-8024-F82D9736C244}" type="datetime1">
              <a:rPr lang="zh-CN" altLang="en-US" smtClean="0"/>
              <a:pPr/>
              <a:t>2016/8/25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EFDDD6-07F7-4DEC-99D8-4CF43CC8546A}" type="datetime1">
              <a:rPr lang="zh-CN" altLang="en-US" smtClean="0"/>
              <a:pPr/>
              <a:t>2016/8/25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E2D5EF-DC87-4914-803B-48F2DFFD2717}" type="datetime1">
              <a:rPr lang="zh-CN" altLang="en-US" smtClean="0"/>
              <a:pPr/>
              <a:t>2016/8/25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516175-9706-4E28-969A-BDD01C14F033}" type="datetime1">
              <a:rPr lang="zh-CN" altLang="en-US" smtClean="0"/>
              <a:pPr/>
              <a:t>2016/8/25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905508-94BA-424F-9272-5FBF9EED3D00}" type="datetime1">
              <a:rPr lang="zh-CN" altLang="en-US" smtClean="0"/>
              <a:pPr/>
              <a:t>2016/8/25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307B8-32CC-4996-98FC-FD08C9945252}" type="datetime1">
              <a:rPr lang="zh-CN" altLang="en-US" smtClean="0"/>
              <a:pPr/>
              <a:t>2016/8/25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7AB7A8-0F5B-4C2C-B1BF-763523E4D510}" type="datetime1">
              <a:rPr lang="zh-CN" altLang="en-US" smtClean="0"/>
              <a:pPr/>
              <a:t>2016/8/25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F87CA-DCC0-45B1-B4BC-AAFDC14C3A9F}" type="datetime1">
              <a:rPr lang="zh-CN" altLang="en-US" smtClean="0"/>
              <a:pPr/>
              <a:t>2016/8/25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54E882-2CF8-44BF-A0A5-BB791DBF8CEA}" type="datetime1">
              <a:rPr lang="zh-CN" altLang="en-US" smtClean="0"/>
              <a:pPr/>
              <a:t>2016/8/25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2E31FB-098F-44E4-8ABE-44AF42D376C5}" type="datetime1">
              <a:rPr lang="zh-CN" altLang="en-US" smtClean="0"/>
              <a:pPr/>
              <a:t>2016/8/25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0B3019-0C07-4757-9083-BE5E0F7B64C6}" type="datetime1">
              <a:rPr lang="zh-CN" altLang="en-US" smtClean="0"/>
              <a:pPr/>
              <a:t>2016/8/25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5D2EE0-6009-4234-8E7A-C7CA8085DAE1}" type="datetime1">
              <a:rPr lang="zh-CN" altLang="en-US" smtClean="0"/>
              <a:pPr/>
              <a:t>2016/8/25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WF on time-domain structure </a:t>
            </a:r>
            <a:br>
              <a:rPr lang="en-US" altLang="zh-CN" dirty="0" smtClean="0"/>
            </a:br>
            <a:r>
              <a:rPr lang="en-US" altLang="zh-CN" dirty="0" smtClean="0"/>
              <a:t>in NR</a:t>
            </a:r>
            <a:br>
              <a:rPr lang="en-US" altLang="zh-CN" dirty="0" smtClean="0"/>
            </a:br>
            <a:r>
              <a:rPr lang="en-US" altLang="zh-CN" sz="2000" dirty="0" smtClean="0"/>
              <a:t>(update of R1-168341)</a:t>
            </a:r>
            <a:r>
              <a:rPr lang="en-US" altLang="zh-CN" sz="1600" dirty="0" smtClean="0"/>
              <a:t/>
            </a:r>
            <a:br>
              <a:rPr lang="en-US" altLang="zh-CN" sz="1600" dirty="0" smtClean="0"/>
            </a:br>
            <a:endParaRPr lang="zh-CN" altLang="en-US" sz="16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Panasonic</a:t>
            </a:r>
            <a:endParaRPr lang="zh-CN" altLang="en-US" dirty="0"/>
          </a:p>
        </p:txBody>
      </p:sp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097" name="DtsShapeName" descr="E15342G@835955749B6E11EC749357G609;;=683@CYV41043!!!!!!BIHO@]v41043!!!!@7G01C71102E29E17G3S0,18yyyy!It`vdh!Bnoushctuhno!Udlqm`ud/enb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1!^" hidden="1"/>
          <p:cNvSpPr>
            <a:spLocks noChangeArrowheads="1"/>
          </p:cNvSpPr>
          <p:nvPr/>
        </p:nvSpPr>
        <p:spPr bwMode="auto">
          <a:xfrm>
            <a:off x="0" y="457200"/>
            <a:ext cx="0" cy="0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99" name="Rectangle 3"/>
          <p:cNvSpPr>
            <a:spLocks noChangeArrowheads="1"/>
          </p:cNvSpPr>
          <p:nvPr/>
        </p:nvSpPr>
        <p:spPr bwMode="auto">
          <a:xfrm>
            <a:off x="0" y="164815"/>
            <a:ext cx="801418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 dirty="0">
                <a:latin typeface="Times New Roman" pitchFamily="18" charset="0"/>
                <a:cs typeface="Times New Roman" pitchFamily="18" charset="0"/>
              </a:rPr>
              <a:t>3GPP TSG RAN WG1 Meeting #86                                                                          </a:t>
            </a:r>
            <a:r>
              <a:rPr lang="en-US" altLang="zh-CN" sz="1600" b="1" dirty="0" smtClean="0">
                <a:latin typeface="Times New Roman" pitchFamily="18" charset="0"/>
                <a:cs typeface="Times New Roman" pitchFamily="18" charset="0"/>
              </a:rPr>
              <a:t>R1-168368</a:t>
            </a:r>
            <a:endParaRPr lang="en-US" altLang="zh-CN" sz="1600" b="1" dirty="0">
              <a:latin typeface="Times New Roman" pitchFamily="18" charset="0"/>
              <a:cs typeface="Times New Roman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 dirty="0">
                <a:latin typeface="Times New Roman" pitchFamily="18" charset="0"/>
                <a:cs typeface="Times New Roman" pitchFamily="18" charset="0"/>
              </a:rPr>
              <a:t>Gothenburg, Sweden, 22nd - 26th Aug 2016</a:t>
            </a:r>
          </a:p>
        </p:txBody>
      </p:sp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0" y="927406"/>
            <a:ext cx="2894237" cy="707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457056" tIns="45720" rIns="91440" bIns="76176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GB" altLang="zh-CN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Agenda Item:	</a:t>
            </a:r>
            <a:r>
              <a:rPr lang="en-GB" altLang="zh-CN" sz="1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8.1.3.2</a:t>
            </a:r>
            <a:endParaRPr kumimoji="0" lang="en-GB" altLang="zh-CN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Proposal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23528" y="1351309"/>
            <a:ext cx="8229600" cy="4525963"/>
          </a:xfrm>
        </p:spPr>
        <p:txBody>
          <a:bodyPr>
            <a:noAutofit/>
          </a:bodyPr>
          <a:lstStyle/>
          <a:p>
            <a:pPr lvl="0"/>
            <a:r>
              <a:rPr lang="en-US" sz="2000" dirty="0" smtClean="0"/>
              <a:t>A slot can contain all downlink, all uplink, or {at least one downlink part and at least one uplink part}</a:t>
            </a:r>
          </a:p>
          <a:p>
            <a:pPr lvl="1"/>
            <a:r>
              <a:rPr lang="en-US" sz="1600" dirty="0" smtClean="0"/>
              <a:t>FFS regarding the number of switching points, multiplexing of different use cases and/or numerologies.</a:t>
            </a:r>
          </a:p>
          <a:p>
            <a:pPr lvl="0"/>
            <a:endParaRPr lang="en-US" sz="200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81675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7662</TotalTime>
  <Words>68</Words>
  <Application>Microsoft Office PowerPoint</Application>
  <PresentationFormat>画面に合わせる (4:3)</PresentationFormat>
  <Paragraphs>10</Paragraphs>
  <Slides>2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3" baseType="lpstr">
      <vt:lpstr>Office 主题</vt:lpstr>
      <vt:lpstr>WF on time-domain structure  in NR (update of R1-168341) 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Link to System Modeling for MUST evaluation</dc:title>
  <dc:creator>Huawei</dc:creator>
  <cp:lastModifiedBy>Hidetoshi Suzuki 09</cp:lastModifiedBy>
  <cp:revision>589</cp:revision>
  <dcterms:created xsi:type="dcterms:W3CDTF">2015-02-09T15:32:33Z</dcterms:created>
  <dcterms:modified xsi:type="dcterms:W3CDTF">2016-08-25T08:34:19Z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(3)jKhy05W/aW5bPJ4YqH7KQaZ/T3pDoWtAovLx5JdkV1VuMG5HxRhC9DKMcPEYL+Yz7ROTfZ59
If7oCk6Wxj0nKbtmnTNctt8o6ghLNxJVEeY+pixwqOCIlFsAI5bjaO8Cjzh6rHyrZIVGYnbm
uhm7ZPJ0UHqJ+C45LBlMap6/d2vfUm0ItoziaKB3lGfdzASiJK007ixK8uIAwmijqy7bW1mJ
AzgHIS9N00CKMq5z4k</vt:lpwstr>
  </property>
  <property fmtid="{D5CDD505-2E9C-101B-9397-08002B2CF9AE}" pid="3" name="_new_ms_pID_725431">
    <vt:lpwstr>zujdVBVQiLgPJr+i0qlusnvs26c4AyiBOz9VyBaiwXgwSlqwXX/XCH
XTcpUPkzgHKEr4h1YkT+wqLnNtvvkHRfMNWuBEeGd/xMgl2nu7UwuAkVQ3P5e/Atwu0T/zgs
wI6cjoYEpyE7dID8HO1DVwcDV+4Wiwr1BQe44nOT3S2x6jdUnkmvueilJx3Fxs6J0baYxtZI
zzsH/4XOxeDdE9hGAWrje+lwjvUprZTjtdyl</vt:lpwstr>
  </property>
  <property fmtid="{D5CDD505-2E9C-101B-9397-08002B2CF9AE}" pid="4" name="_new_ms_pID_725432">
    <vt:lpwstr>z0D159AZGbQ5Fy9hYDbA5pd1Y1dT6Dh5iLYu
oJ/LDhd3TDtWrvHJxhp1GRNYmXLOk4DK51D4AzrFsK9vDg0VoF7cY+SQQHEPpcHsURPUp3Pv
kDgPhe2z4GJweJaJAWbUr2nsUuZUTZRL/8xlcd3ElpaDjyQgyTL1re2YDeXhdd1netJ8gHId
ubD6e1rEilswag==</vt:lpwstr>
  </property>
  <property fmtid="{D5CDD505-2E9C-101B-9397-08002B2CF9AE}" pid="5" name="_2015_ms_pID_725343">
    <vt:lpwstr>(3)DkLSnF2DkY+P7eNiubhqQ2rVG0nXLw/aW7iq2qz4VyqtpmQ8LMaoYIYFlr3o4FMFKKoUzfnG
z+pyW7yzm/gipPjLHCModZ8G3mbRMBLq4fDOyL1LqAtblNf4ehuGc2kfbKsJxNn8YOP870IV
Qop5r+nqWj+v+8fMLVWOOLCJ22hpJe8eg8D1mCPY280pHDoTAJxarth/gPcFGbksm7YmprYe
hOpt+WXnBtWhjNo5N7</vt:lpwstr>
  </property>
  <property fmtid="{D5CDD505-2E9C-101B-9397-08002B2CF9AE}" pid="6" name="_2015_ms_pID_7253431">
    <vt:lpwstr>VcXY46baKAKdXCWqMynNe36VTatSjTKoDsmiN0H1eyNmZa/Um8Tj4z
GuKOmrqMHt/5cair6QwtcjA8fjZ2ZuJ5Rabm52253sqdnkRki4+X+b1A9Hj4V0UORWWjHd/h
a6gbQ6U6lAk3lJ601WU86onrF9PckWzj+xjbhsn/d6ntNX3IjoH3cTqTpD1AXbcYK7Nd9FJ9
30ryO0VAwzAItXrRRbg/jQvCSZTlNmcmo1kt</vt:lpwstr>
  </property>
  <property fmtid="{D5CDD505-2E9C-101B-9397-08002B2CF9AE}" pid="7" name="_2015_ms_pID_7253432">
    <vt:lpwstr>kW9sM+T0K8xjelZCi9zZotdJlUblpNhZR5Yp
P5wyJ3xLx/wHpV+jBR9Rdr59lfpbkzA0NX51RuELAsuJaqWDQ0c=</vt:lpwstr>
  </property>
  <property fmtid="{D5CDD505-2E9C-101B-9397-08002B2CF9AE}" pid="8" name="_readonly">
    <vt:lpwstr/>
  </property>
  <property fmtid="{D5CDD505-2E9C-101B-9397-08002B2CF9AE}" pid="9" name="_change">
    <vt:lpwstr/>
  </property>
  <property fmtid="{D5CDD505-2E9C-101B-9397-08002B2CF9AE}" pid="10" name="_full-control">
    <vt:lpwstr/>
  </property>
  <property fmtid="{D5CDD505-2E9C-101B-9397-08002B2CF9AE}" pid="11" name="sflag">
    <vt:lpwstr>1460593682</vt:lpwstr>
  </property>
</Properties>
</file>