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7" r:id="rId2"/>
    <p:sldId id="272" r:id="rId3"/>
    <p:sldId id="27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56" d="100"/>
          <a:sy n="56" d="100"/>
        </p:scale>
        <p:origin x="946" y="53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ng\Documents\Projects\pentari\power\DoU-Traffic\resul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ng\Documents\Projects\pentari\power\DoU-Traffic\resul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YouTube (~3X)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Sheet3!$A$19:$A$21</c:f>
              <c:strCache>
                <c:ptCount val="3"/>
                <c:pt idx="0">
                  <c:v>CDRX</c:v>
                </c:pt>
                <c:pt idx="1">
                  <c:v>Active: PDCCH-only</c:v>
                </c:pt>
                <c:pt idx="2">
                  <c:v>Active: Data</c:v>
                </c:pt>
              </c:strCache>
            </c:strRef>
          </c:cat>
          <c:val>
            <c:numRef>
              <c:f>Sheet3!$B$19:$B$21</c:f>
              <c:numCache>
                <c:formatCode>0.0</c:formatCode>
                <c:ptCount val="3"/>
                <c:pt idx="0">
                  <c:v>2.2062562470677034</c:v>
                </c:pt>
                <c:pt idx="1">
                  <c:v>43.695408277747177</c:v>
                </c:pt>
                <c:pt idx="2">
                  <c:v>29.702955755461723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Web-browsing (~2X)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Sheet3!$A$19:$A$21</c:f>
              <c:strCache>
                <c:ptCount val="3"/>
                <c:pt idx="0">
                  <c:v>CDRX</c:v>
                </c:pt>
                <c:pt idx="1">
                  <c:v>Active: PDCCH-only</c:v>
                </c:pt>
                <c:pt idx="2">
                  <c:v>Active: Data</c:v>
                </c:pt>
              </c:strCache>
            </c:strRef>
          </c:cat>
          <c:val>
            <c:numRef>
              <c:f>Sheet3!$D$19:$D$21</c:f>
              <c:numCache>
                <c:formatCode>0.0</c:formatCode>
                <c:ptCount val="3"/>
                <c:pt idx="0">
                  <c:v>3.4242809740734494</c:v>
                </c:pt>
                <c:pt idx="1">
                  <c:v>39.276981047185203</c:v>
                </c:pt>
                <c:pt idx="2">
                  <c:v>15.242854732579721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#86		</a:t>
            </a:r>
            <a:r>
              <a:rPr lang="en-GB" sz="2400" b="1" i="1" dirty="0"/>
              <a:t>	</a:t>
            </a:r>
            <a:r>
              <a:rPr lang="en-GB" sz="2400" b="1" i="1" dirty="0" smtClean="0"/>
              <a:t>R1-16</a:t>
            </a:r>
            <a:r>
              <a:rPr lang="en-US" sz="2400" b="1" i="1" smtClean="0"/>
              <a:t>8352</a:t>
            </a:r>
            <a:endParaRPr lang="en-US" sz="2400" b="1" i="1" dirty="0"/>
          </a:p>
          <a:p>
            <a:r>
              <a:rPr lang="en-US" sz="2400" b="1" dirty="0"/>
              <a:t>Gothenburg, Sweden 22</a:t>
            </a:r>
            <a:r>
              <a:rPr lang="en-US" sz="2400" b="1" baseline="30000" dirty="0"/>
              <a:t>nd</a:t>
            </a:r>
            <a:r>
              <a:rPr lang="en-US" sz="2400" b="1" dirty="0"/>
              <a:t> - 26</a:t>
            </a:r>
            <a:r>
              <a:rPr lang="en-US" sz="2400" b="1" baseline="30000" dirty="0"/>
              <a:t>th</a:t>
            </a:r>
            <a:r>
              <a:rPr lang="en-US" sz="2400" b="1" dirty="0"/>
              <a:t> August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152400" y="2275807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NR </a:t>
            </a:r>
            <a:r>
              <a:rPr lang="en-US" sz="4000" dirty="0" smtClean="0"/>
              <a:t>UE Power Consumption Reduction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Qualcomm </a:t>
            </a:r>
            <a:r>
              <a:rPr lang="en-US" sz="2800" dirty="0" smtClean="0"/>
              <a:t>Incorporated</a:t>
            </a:r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8.1.3.2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9"/>
            <a:ext cx="8229600" cy="216376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Observation on LTE Days-of-Use(</a:t>
            </a:r>
            <a:r>
              <a:rPr lang="en-US" dirty="0" err="1" smtClean="0"/>
              <a:t>DoU</a:t>
            </a:r>
            <a:r>
              <a:rPr lang="en-US" dirty="0" smtClean="0"/>
              <a:t>)</a:t>
            </a:r>
            <a:endParaRPr lang="en-US" dirty="0" smtClean="0"/>
          </a:p>
          <a:p>
            <a:pPr lvl="1"/>
            <a:r>
              <a:rPr lang="en-GB" i="1" dirty="0"/>
              <a:t>Legacy connected mode DRX design and typical parameter settings result in large percentage of power spent in the active state but decoding PDCCH only without any grant</a:t>
            </a:r>
            <a:r>
              <a:rPr lang="en-GB" i="1" dirty="0" smtClean="0"/>
              <a:t>. [R1-166368]</a:t>
            </a:r>
            <a:endParaRPr lang="en-US" dirty="0" smtClean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055827822"/>
              </p:ext>
            </p:extLst>
          </p:nvPr>
        </p:nvGraphicFramePr>
        <p:xfrm>
          <a:off x="419669" y="3856037"/>
          <a:ext cx="317182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985507245"/>
              </p:ext>
            </p:extLst>
          </p:nvPr>
        </p:nvGraphicFramePr>
        <p:xfrm>
          <a:off x="4558352" y="3860586"/>
          <a:ext cx="294322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27072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pPr hangingPunct="0"/>
            <a:r>
              <a:rPr lang="en-GB" b="1" i="1" u="sng" dirty="0"/>
              <a:t>Proposal 1:</a:t>
            </a:r>
            <a:r>
              <a:rPr lang="en-GB" dirty="0"/>
              <a:t> </a:t>
            </a:r>
            <a:r>
              <a:rPr lang="en-GB" dirty="0" smtClean="0"/>
              <a:t>Impact of PDCCH-only UE decoding </a:t>
            </a:r>
            <a:r>
              <a:rPr lang="en-GB" dirty="0"/>
              <a:t>power consumption should be </a:t>
            </a:r>
            <a:r>
              <a:rPr lang="en-GB" dirty="0" smtClean="0"/>
              <a:t>studied for </a:t>
            </a:r>
            <a:r>
              <a:rPr lang="en-GB" dirty="0" err="1" smtClean="0"/>
              <a:t>DoU</a:t>
            </a:r>
            <a:endParaRPr lang="en-GB" dirty="0" smtClean="0"/>
          </a:p>
          <a:p>
            <a:pPr hangingPunct="0"/>
            <a:endParaRPr lang="en-GB" b="1" i="1" u="sng" dirty="0"/>
          </a:p>
          <a:p>
            <a:pPr hangingPunct="0"/>
            <a:r>
              <a:rPr lang="en-GB" b="1" i="1" u="sng" dirty="0"/>
              <a:t>Proposal 2</a:t>
            </a:r>
            <a:r>
              <a:rPr lang="en-GB" i="1" u="sng" dirty="0"/>
              <a:t>:</a:t>
            </a:r>
            <a:r>
              <a:rPr lang="en-GB" i="1" dirty="0"/>
              <a:t> </a:t>
            </a:r>
            <a:r>
              <a:rPr lang="en-GB" i="1" dirty="0" smtClean="0"/>
              <a:t>UE </a:t>
            </a:r>
            <a:r>
              <a:rPr lang="en-GB" i="1" dirty="0"/>
              <a:t>power reduction techniques </a:t>
            </a:r>
            <a:r>
              <a:rPr lang="en-GB" i="1" dirty="0" smtClean="0"/>
              <a:t>in PDCCH-only slot should be studied</a:t>
            </a:r>
          </a:p>
          <a:p>
            <a:pPr lvl="1" hangingPunct="0"/>
            <a:r>
              <a:rPr lang="en-GB" dirty="0" smtClean="0"/>
              <a:t>E.g. PDCCH signal for low complexity decoding</a:t>
            </a:r>
            <a:endParaRPr lang="en-GB" dirty="0"/>
          </a:p>
          <a:p>
            <a:pPr lvl="1" hangingPunct="0"/>
            <a:r>
              <a:rPr lang="en-US" dirty="0" smtClean="0"/>
              <a:t>E.g. </a:t>
            </a:r>
            <a:r>
              <a:rPr lang="en-US" dirty="0"/>
              <a:t>r</a:t>
            </a:r>
            <a:r>
              <a:rPr lang="en-US" dirty="0" smtClean="0"/>
              <a:t>elaxed timing relationship between DL grant and DL data</a:t>
            </a:r>
          </a:p>
        </p:txBody>
      </p:sp>
    </p:spTree>
    <p:extLst>
      <p:ext uri="{BB962C8B-B14F-4D97-AF65-F5344CB8AC3E}">
        <p14:creationId xmlns:p14="http://schemas.microsoft.com/office/powerpoint/2010/main" val="3313441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9955</TotalTime>
  <Words>111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blank</dc:title>
  <dc:creator>Ji, Tingfang</dc:creator>
  <cp:keywords>blank</cp:keywords>
  <cp:lastModifiedBy>Ji, Tingfang</cp:lastModifiedBy>
  <cp:revision>416</cp:revision>
  <dcterms:created xsi:type="dcterms:W3CDTF">2016-03-24T01:14:08Z</dcterms:created>
  <dcterms:modified xsi:type="dcterms:W3CDTF">2016-08-24T19:00:52Z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2c490c36-5ebf-4a89-b9aa-9990526e1862</vt:lpwstr>
  </property>
  <property fmtid="{D5CDD505-2E9C-101B-9397-08002B2CF9AE}" pid="3" name="CTP_TimeStamp">
    <vt:lpwstr>2016-08-22 08:04:30Z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