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signaling design for MUST new DCI 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HiSilicon, Media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China Telecom, NTT DOCOMO, LG Electronics […]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矩形 6"/>
          <p:cNvSpPr/>
          <p:nvPr/>
        </p:nvSpPr>
        <p:spPr>
          <a:xfrm>
            <a:off x="0" y="0"/>
            <a:ext cx="8892480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altLang="ko-KR" sz="2400" dirty="0" smtClean="0"/>
              <a:t>3GPP TSG RAN WG1 Meeting #86			  	R1-16</a:t>
            </a:r>
            <a:r>
              <a:rPr lang="en-US" altLang="ko-KR" sz="2400" dirty="0" err="1" smtClean="0"/>
              <a:t>xxxx</a:t>
            </a:r>
            <a:endParaRPr lang="ko-KR" altLang="ko-KR" sz="2400" dirty="0" smtClean="0"/>
          </a:p>
          <a:p>
            <a:pPr>
              <a:spcBef>
                <a:spcPct val="20000"/>
              </a:spcBef>
            </a:pPr>
            <a:r>
              <a:rPr lang="en-US" altLang="ko-KR" sz="2400" dirty="0" smtClean="0"/>
              <a:t>Gothenburg, Sweden 22nd - 26th August 2016</a:t>
            </a:r>
            <a:endParaRPr lang="ko-KR" altLang="ko-KR" sz="2400" dirty="0" smtClean="0"/>
          </a:p>
          <a:p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7.2.5.2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In RAN1#85 some agreements were achieved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2610683"/>
            <a:ext cx="9144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Agreement:</a:t>
            </a:r>
            <a:endParaRPr lang="zh-CN" altLang="zh-CN" sz="2400" dirty="0" smtClean="0"/>
          </a:p>
          <a:p>
            <a:pPr lvl="0" hangingPunct="0"/>
            <a:r>
              <a:rPr lang="en-US" altLang="zh-CN" sz="2400" dirty="0" smtClean="0"/>
              <a:t>	......</a:t>
            </a:r>
          </a:p>
          <a:p>
            <a:pPr lvl="0" hangingPunct="0"/>
            <a:endParaRPr lang="zh-CN" altLang="zh-CN" sz="2400" dirty="0" smtClean="0"/>
          </a:p>
          <a:p>
            <a:pPr lvl="0" hangingPunct="0"/>
            <a:r>
              <a:rPr lang="en-US" altLang="zh-CN" sz="2400" dirty="0" smtClean="0"/>
              <a:t>	At least one new DCI is to be monitored by a UE once configured into MUST operation</a:t>
            </a:r>
            <a:endParaRPr lang="zh-CN" altLang="zh-CN" sz="2400" dirty="0" smtClean="0"/>
          </a:p>
          <a:p>
            <a:pPr lvl="1" hangingPunct="0"/>
            <a:r>
              <a:rPr lang="en-US" altLang="zh-CN" sz="2400" dirty="0" smtClean="0"/>
              <a:t>		FFS on details </a:t>
            </a:r>
            <a:endParaRPr lang="zh-CN" altLang="zh-CN" sz="2400" dirty="0" smtClean="0"/>
          </a:p>
          <a:p>
            <a:pPr lvl="0" hangingPunct="0"/>
            <a:r>
              <a:rPr lang="en-US" altLang="zh-CN" sz="2400" dirty="0" smtClean="0"/>
              <a:t>	FFS MUST-near UE may assume MUST interference presence/absence is consistent among all of its scheduled PRBs for CRS-based TM and DMRS-based TM</a:t>
            </a:r>
            <a:endParaRPr lang="zh-CN" altLang="zh-CN" sz="2400" dirty="0" smtClean="0"/>
          </a:p>
          <a:p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For MUST operation Case 1 &amp; 2 in TM2/3/4, </a:t>
            </a:r>
            <a:r>
              <a:rPr lang="en-GB" sz="2800" dirty="0" smtClean="0"/>
              <a:t>a new DCI is introduced by extending the legacy DCI with </a:t>
            </a:r>
            <a:r>
              <a:rPr lang="en-GB" sz="2800" dirty="0" smtClean="0"/>
              <a:t>the </a:t>
            </a:r>
            <a:r>
              <a:rPr lang="en-GB" sz="2800" dirty="0" smtClean="0"/>
              <a:t>following information </a:t>
            </a:r>
          </a:p>
          <a:p>
            <a:pPr lvl="1"/>
            <a:r>
              <a:rPr lang="en-GB" sz="2400" dirty="0" smtClean="0"/>
              <a:t>Interference existence  </a:t>
            </a:r>
          </a:p>
          <a:p>
            <a:pPr lvl="1"/>
            <a:r>
              <a:rPr lang="en-GB" sz="2400" dirty="0" smtClean="0"/>
              <a:t>FFS Power ratios </a:t>
            </a:r>
            <a:endParaRPr lang="en-GB" sz="2400" dirty="0" smtClean="0"/>
          </a:p>
          <a:p>
            <a:pPr lvl="1"/>
            <a:r>
              <a:rPr lang="en-GB" sz="2400" dirty="0" smtClean="0"/>
              <a:t>FFS Separate encoding </a:t>
            </a:r>
            <a:r>
              <a:rPr lang="en-GB" sz="2400" dirty="0" smtClean="0"/>
              <a:t>or joint </a:t>
            </a:r>
            <a:r>
              <a:rPr lang="en-GB" sz="2400" dirty="0" smtClean="0"/>
              <a:t>encoding </a:t>
            </a:r>
            <a:r>
              <a:rPr lang="en-GB" sz="2400" dirty="0" smtClean="0"/>
              <a:t>of interference existence and power ratios </a:t>
            </a:r>
          </a:p>
          <a:p>
            <a:endParaRPr lang="en-GB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</TotalTime>
  <Words>83</Words>
  <Application>Microsoft Office PowerPoint</Application>
  <PresentationFormat>全屏显示(4:3)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Way Forward on signaling design for MUST new DCI </vt:lpstr>
      <vt:lpstr>Background 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g00309028</cp:lastModifiedBy>
  <cp:revision>135</cp:revision>
  <dcterms:created xsi:type="dcterms:W3CDTF">2006-08-16T00:00:00Z</dcterms:created>
  <dcterms:modified xsi:type="dcterms:W3CDTF">2016-08-24T11:54:43Z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_2015_ms_pID_725343">
    <vt:lpwstr>(3)PI1e32eF2/jYL2oHu5wf9Af4tVxtNnmsv52OVVa1ST4I0AXG3fgWilfSOiacIeALRIAlj1XK
B6ak37d7qOodERAaNWO2dVTo/GHR/vbHbecnrZvfMsx63wk1tThSSPXvarpoVknkRxpXv4TV
T3gS6gHrkajZnZK63FRZxrBZVqXxNjdyu9nzva07kP2DobSnGgOJlP+Kdn5vi7xWmJA025rB
OVQXWbbWLS18atJxUA</vt:lpwstr>
  </property>
  <property fmtid="{D5CDD505-2E9C-101B-9397-08002B2CF9AE}" pid="7" name="_2015_ms_pID_7253431">
    <vt:lpwstr>/ysf/BgnWvTRPcXFjsn/2dxhc/JlU5V7nvg2RIHf2isW3PB/HtdmPj
fZLqse7SXIP+SfxykS158cEDJuqBBUy+x0P9iYQavhBPbwjKuds4Q0KDNTkkwkGCD+PPZ3Bb
UweOyt0gt8fnmFYsBMf585WqpYtNcDlH4NXd7XUtdx1PRK+nbQnowGrIXHNV9DdAD3IkHGt0
OddvwExODXuVUfoFhfS+YAiToQEs5WNC5HFR</vt:lpwstr>
  </property>
  <property fmtid="{D5CDD505-2E9C-101B-9397-08002B2CF9AE}" pid="8" name="_2015_ms_pID_7253432">
    <vt:lpwstr>ZFpx/GJv9X3AWjKXLeE+Lc4=</vt:lpwstr>
  </property>
  <property fmtid="{D5CDD505-2E9C-101B-9397-08002B2CF9AE}" pid="9" name="sflag">
    <vt:lpwstr>1472015232</vt:lpwstr>
  </property>
</Properties>
</file>