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68" r:id="rId4"/>
    <p:sldId id="264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86" autoAdjust="0"/>
    <p:restoredTop sz="94609" autoAdjust="0"/>
  </p:normalViewPr>
  <p:slideViewPr>
    <p:cSldViewPr>
      <p:cViewPr varScale="1">
        <p:scale>
          <a:sx n="93" d="100"/>
          <a:sy n="93" d="100"/>
        </p:scale>
        <p:origin x="-9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DCI </a:t>
            </a:r>
            <a:r>
              <a:rPr lang="en-US" altLang="ja-JP" dirty="0"/>
              <a:t>used for multiple SPS configurations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DOCOMO, </a:t>
            </a:r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Panasonic</a:t>
            </a:r>
            <a:r>
              <a:rPr lang="en-US" dirty="0" smtClean="0">
                <a:solidFill>
                  <a:schemeClr val="tx1"/>
                </a:solidFill>
              </a:rPr>
              <a:t>, CMCC, ITRI,…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R1-168301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Meeting #86</a:t>
            </a:r>
          </a:p>
          <a:p>
            <a:r>
              <a:rPr lang="en-US" altLang="zh-CN" sz="2400" dirty="0"/>
              <a:t>Gothenburg, Sweden 22nd - 26th August 2016 Agenda item 7</a:t>
            </a:r>
            <a:r>
              <a:rPr lang="en-US" altLang="ja-JP" sz="2400" dirty="0"/>
              <a:t>.2.2.4.1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4916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In RAN1#84bis, it is agreed to support </a:t>
            </a:r>
            <a:r>
              <a:rPr lang="en-US" altLang="ja-JP" dirty="0"/>
              <a:t>multiple SPS configurations for a given UE for </a:t>
            </a:r>
            <a:r>
              <a:rPr lang="en-US" altLang="ja-JP" dirty="0" err="1"/>
              <a:t>eNB</a:t>
            </a:r>
            <a:r>
              <a:rPr lang="en-US" altLang="ja-JP" dirty="0"/>
              <a:t> scheduling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err="1"/>
              <a:t>eNB</a:t>
            </a:r>
            <a:r>
              <a:rPr lang="en-US" altLang="ja-JP" dirty="0"/>
              <a:t> can dynamically trigger/release the different SPS-configurations by use of (E)PDCCH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895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dirty="0"/>
              <a:t>Event triggered traffic cannot be supported by SPS</a:t>
            </a:r>
          </a:p>
          <a:p>
            <a:r>
              <a:rPr kumimoji="1" lang="en-US" altLang="ja-JP" dirty="0"/>
              <a:t>Multiple SPS configurations should not require significant increase in the number of blind detection</a:t>
            </a:r>
          </a:p>
          <a:p>
            <a:r>
              <a:rPr kumimoji="1" lang="en-US" altLang="ja-JP" dirty="0"/>
              <a:t>In UL SPS, both explicit and implicit release are supported</a:t>
            </a:r>
          </a:p>
          <a:p>
            <a:pPr lvl="1"/>
            <a:r>
              <a:rPr kumimoji="1" lang="en-US" altLang="ja-JP" dirty="0"/>
              <a:t>Contrary to UL SPS, </a:t>
            </a:r>
            <a:r>
              <a:rPr kumimoji="1" lang="en-US" altLang="ja-JP" dirty="0" err="1"/>
              <a:t>eNB</a:t>
            </a:r>
            <a:r>
              <a:rPr kumimoji="1" lang="en-US" altLang="ja-JP" dirty="0"/>
              <a:t> cannot be aware of status of </a:t>
            </a:r>
            <a:r>
              <a:rPr kumimoji="1" lang="en-US" altLang="ja-JP" dirty="0" err="1"/>
              <a:t>sidelink</a:t>
            </a:r>
            <a:r>
              <a:rPr kumimoji="1" lang="en-US" altLang="ja-JP" dirty="0"/>
              <a:t> transmissions. Therefore implicit release using </a:t>
            </a:r>
            <a:r>
              <a:rPr lang="en-GB" altLang="ja-JP" dirty="0"/>
              <a:t>empty transmissions cannot be supported for </a:t>
            </a:r>
            <a:r>
              <a:rPr lang="en-GB" altLang="ja-JP" dirty="0" err="1"/>
              <a:t>sidelink</a:t>
            </a:r>
            <a:r>
              <a:rPr lang="en-GB" altLang="ja-JP" dirty="0"/>
              <a:t> operation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If a DCI for de-activation is miss-detected, UE may semi-persistently transmit in </a:t>
            </a:r>
            <a:r>
              <a:rPr kumimoji="1" lang="en-US" altLang="ja-JP" dirty="0" err="1"/>
              <a:t>sidelink</a:t>
            </a:r>
            <a:r>
              <a:rPr kumimoji="1" lang="en-US" altLang="ja-JP" dirty="0"/>
              <a:t> with unexpected resource allocation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1731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Dynamic resource allocation is supported by </a:t>
            </a:r>
            <a:r>
              <a:rPr kumimoji="1" lang="en-US" altLang="ja-JP" dirty="0" err="1"/>
              <a:t>eNB</a:t>
            </a:r>
            <a:r>
              <a:rPr kumimoji="1" lang="en-US" altLang="ja-JP" dirty="0"/>
              <a:t> scheduling</a:t>
            </a:r>
          </a:p>
          <a:p>
            <a:pPr lvl="1"/>
            <a:r>
              <a:rPr kumimoji="1" lang="en-US" altLang="ja-JP" sz="2900" dirty="0"/>
              <a:t>DCI </a:t>
            </a:r>
            <a:r>
              <a:rPr kumimoji="1" lang="en-US" altLang="ja-JP" sz="2900" dirty="0" smtClean="0"/>
              <a:t>format defined for V2V</a:t>
            </a:r>
            <a:endParaRPr kumimoji="1" lang="en-US" altLang="ja-JP" dirty="0"/>
          </a:p>
          <a:p>
            <a:r>
              <a:rPr kumimoji="1" lang="en-US" altLang="ja-JP" dirty="0"/>
              <a:t>A DCI for activation/release of </a:t>
            </a:r>
            <a:r>
              <a:rPr kumimoji="1" lang="en-US" altLang="ja-JP" dirty="0" err="1"/>
              <a:t>sidelink</a:t>
            </a:r>
            <a:r>
              <a:rPr kumimoji="1" lang="en-US" altLang="ja-JP" dirty="0"/>
              <a:t> SPS configurations is masked with SPS V2V-RNTI which is different from V2V-RNTI for dynamic scheduling</a:t>
            </a:r>
          </a:p>
        </p:txBody>
      </p:sp>
    </p:spTree>
    <p:extLst>
      <p:ext uri="{BB962C8B-B14F-4D97-AF65-F5344CB8AC3E}">
        <p14:creationId xmlns:p14="http://schemas.microsoft.com/office/powerpoint/2010/main" val="739302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SPS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kumimoji="1" lang="en-US" altLang="ja-JP" dirty="0"/>
              <a:t>Multiple SPS configurations can be activated for an UE at same time.</a:t>
            </a:r>
          </a:p>
          <a:p>
            <a:r>
              <a:rPr kumimoji="1" lang="en-US" altLang="ja-JP" dirty="0"/>
              <a:t>SPS configuration index(</a:t>
            </a:r>
            <a:r>
              <a:rPr kumimoji="1" lang="en-US" altLang="ja-JP" dirty="0" err="1"/>
              <a:t>es</a:t>
            </a:r>
            <a:r>
              <a:rPr kumimoji="1" lang="en-US" altLang="ja-JP" dirty="0"/>
              <a:t>) is explicitly carried by the DCI</a:t>
            </a:r>
          </a:p>
          <a:p>
            <a:r>
              <a:rPr kumimoji="1" lang="en-US" altLang="ja-JP" dirty="0" smtClean="0"/>
              <a:t>Both </a:t>
            </a:r>
            <a:r>
              <a:rPr kumimoji="1" lang="en-US" altLang="ja-JP" dirty="0"/>
              <a:t>explicit release and implicit release of SPS configurations is </a:t>
            </a:r>
            <a:r>
              <a:rPr kumimoji="1" lang="en-US" altLang="ja-JP" dirty="0" smtClean="0"/>
              <a:t>supported</a:t>
            </a:r>
          </a:p>
          <a:p>
            <a:pPr lvl="1"/>
            <a:r>
              <a:rPr kumimoji="1" lang="en-US" altLang="ja-JP" sz="2900" dirty="0" smtClean="0"/>
              <a:t>More than one SPS configurations can be released by one DCI</a:t>
            </a:r>
          </a:p>
          <a:p>
            <a:pPr lvl="1"/>
            <a:r>
              <a:rPr kumimoji="1" lang="en-US" altLang="ja-JP" sz="2900" dirty="0" smtClean="0"/>
              <a:t>Explicit </a:t>
            </a:r>
            <a:r>
              <a:rPr kumimoji="1" lang="en-US" altLang="ja-JP" sz="2900" dirty="0"/>
              <a:t>release is selected from following alternatives</a:t>
            </a:r>
          </a:p>
          <a:p>
            <a:pPr lvl="2"/>
            <a:r>
              <a:rPr lang="en-US" altLang="ja-JP" sz="2900" dirty="0"/>
              <a:t>Alt. 1: Activation/release indicator in the DCI</a:t>
            </a:r>
          </a:p>
          <a:p>
            <a:pPr lvl="3"/>
            <a:r>
              <a:rPr lang="en-US" altLang="ja-JP" sz="2500" dirty="0"/>
              <a:t>The activation/release indicator can be a combination of some field values in the DCI</a:t>
            </a:r>
          </a:p>
          <a:p>
            <a:pPr lvl="2"/>
            <a:r>
              <a:rPr lang="en-US" altLang="ja-JP" sz="2900" dirty="0"/>
              <a:t>Alt. 2: A SPS configuration index reserved/configured for release </a:t>
            </a:r>
            <a:endParaRPr kumimoji="1" lang="en-US" altLang="ja-JP" sz="2900" dirty="0"/>
          </a:p>
          <a:p>
            <a:pPr lvl="1"/>
            <a:r>
              <a:rPr kumimoji="1" lang="en-US" altLang="ja-JP" sz="2900" dirty="0"/>
              <a:t>Two implicit release is supported</a:t>
            </a:r>
          </a:p>
          <a:p>
            <a:pPr lvl="2"/>
            <a:r>
              <a:rPr kumimoji="1" lang="en-US" altLang="ja-JP" sz="2900" dirty="0"/>
              <a:t>SPS configurations not indicated by the DCI for activation are assumed to be released</a:t>
            </a:r>
          </a:p>
          <a:p>
            <a:pPr lvl="2"/>
            <a:r>
              <a:rPr kumimoji="1" lang="en-US" altLang="ja-JP" sz="2900" dirty="0"/>
              <a:t>An activated SPS configuration has a counter initialized at every activation. The SPS configuration is assumed to be active until the counter expires. The UE and </a:t>
            </a:r>
            <a:r>
              <a:rPr kumimoji="1" lang="en-US" altLang="ja-JP" sz="2900" dirty="0" err="1"/>
              <a:t>eNB</a:t>
            </a:r>
            <a:r>
              <a:rPr kumimoji="1" lang="en-US" altLang="ja-JP" sz="2900" dirty="0"/>
              <a:t> will release the SPS when the counter expires</a:t>
            </a:r>
          </a:p>
          <a:p>
            <a:pPr lvl="2"/>
            <a:r>
              <a:rPr kumimoji="1" lang="en-US" altLang="ja-JP" sz="2900" dirty="0"/>
              <a:t>The UE indicates to the </a:t>
            </a:r>
            <a:r>
              <a:rPr kumimoji="1" lang="en-US" altLang="ja-JP" sz="2900" dirty="0" err="1"/>
              <a:t>eNB</a:t>
            </a:r>
            <a:r>
              <a:rPr kumimoji="1" lang="en-US" altLang="ja-JP" sz="2900" dirty="0"/>
              <a:t> when the SPS process is not needed anymore</a:t>
            </a:r>
          </a:p>
          <a:p>
            <a:pPr lvl="3"/>
            <a:r>
              <a:rPr lang="en-US" altLang="ja-JP" sz="2500" dirty="0"/>
              <a:t>FFS how to indicate</a:t>
            </a:r>
            <a:endParaRPr kumimoji="1" lang="ja-JP" altLang="en-US" sz="2500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8014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7671</TotalTime>
  <Words>350</Words>
  <Application>Microsoft Office PowerPoint</Application>
  <PresentationFormat>画面に合わせる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Way forward on DCI used for multiple SPS configurations</vt:lpstr>
      <vt:lpstr>Background</vt:lpstr>
      <vt:lpstr>Observation</vt:lpstr>
      <vt:lpstr>Proposal</vt:lpstr>
      <vt:lpstr>Proposal for SPS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NTT DOCOMO</cp:lastModifiedBy>
  <cp:revision>311</cp:revision>
  <dcterms:created xsi:type="dcterms:W3CDTF">2014-08-07T02:43:23Z</dcterms:created>
  <dcterms:modified xsi:type="dcterms:W3CDTF">2016-08-25T14:43:35Z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(2)TN6lRiIn2JhLJ1bpqkSLyRHVzm0ZSBop6tWx/Uf3lZK2vYFxPemptILXzXrpK9MUQcc46GEA
v26eUu/Jlzk1egrNlRso69/ubCWKhjHFfMI6ooXY9jf++Gi0FQl/DPJvsiI7GZRb4BsZ+ndR
4iPoq9PwThOyyr68f4ivAaiME6V9iYn7prfyHUpBBg86IVMBYYeE15Z/KVGw92cE9PlpLWRd
cp+Rcx4q3m6YGUzREU</vt:lpwstr>
  </property>
  <property fmtid="{D5CDD505-2E9C-101B-9397-08002B2CF9AE}" pid="3" name="_2015_ms_pID_7253431">
    <vt:lpwstr>uT7BDFVLUgCpP6HH8+lfB4QMTM024pCZGl9qrtPK22ed2oosSzoXzt
tHkicIgI25TRjwpoj9MshWwMILTW4rFyqYTAOS5kdM9Vi/jaDyLDyf3YKLB5iQKf1mc8aM8y
gRqPmq6jJltHEidA1frGdKPRVEa8aGqqftOxq7cPk5LGKQ==</vt:lpwstr>
  </property>
</Properties>
</file>