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R1-168299</a:t>
            </a:r>
            <a:endParaRPr lang="en-US" sz="2400" b="1" i="1" dirty="0"/>
          </a:p>
          <a:p>
            <a:r>
              <a:rPr lang="en-US" sz="2400" b="1" dirty="0"/>
              <a:t>Gothenburg, Sweden 22</a:t>
            </a:r>
            <a:r>
              <a:rPr lang="en-US" sz="2400" b="1" baseline="30000" dirty="0"/>
              <a:t>nd</a:t>
            </a:r>
            <a:r>
              <a:rPr lang="en-US" sz="2400" b="1" dirty="0"/>
              <a:t> - 26</a:t>
            </a:r>
            <a:r>
              <a:rPr lang="en-US" sz="2400" b="1" baseline="30000" dirty="0"/>
              <a:t>th</a:t>
            </a:r>
            <a:r>
              <a:rPr lang="en-US" sz="2400" b="1" dirty="0"/>
              <a:t> August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carrier bandwidth for initial access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MediaTek</a:t>
            </a:r>
            <a:r>
              <a:rPr lang="en-US" sz="2800" dirty="0" smtClean="0"/>
              <a:t>, </a:t>
            </a:r>
            <a:r>
              <a:rPr lang="en-US" sz="2800" dirty="0" err="1" smtClean="0"/>
              <a:t>SierraWirless</a:t>
            </a:r>
            <a:r>
              <a:rPr lang="en-US" sz="2800" dirty="0" smtClean="0"/>
              <a:t>, … 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8.1.6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synchronization channel and at least some essential system information are restricted within a </a:t>
            </a:r>
            <a:r>
              <a:rPr lang="en-US" sz="2400" dirty="0" smtClean="0"/>
              <a:t>set of specified frequency resources.</a:t>
            </a:r>
          </a:p>
          <a:p>
            <a:r>
              <a:rPr lang="en-US" sz="2400" dirty="0" smtClean="0"/>
              <a:t>A set of specified frequency resources may depend on the range of the frequency bands and the numerology.</a:t>
            </a:r>
          </a:p>
          <a:p>
            <a:pPr lvl="1"/>
            <a:r>
              <a:rPr lang="en-US" sz="2400" dirty="0" smtClean="0"/>
              <a:t>FFS</a:t>
            </a:r>
            <a:r>
              <a:rPr lang="en-US" sz="2400" dirty="0" smtClean="0"/>
              <a:t>: a set of frequency </a:t>
            </a:r>
            <a:r>
              <a:rPr lang="en-US" sz="2400" dirty="0" smtClean="0"/>
              <a:t>resources</a:t>
            </a:r>
            <a:endParaRPr lang="en-US" sz="2400" dirty="0" smtClean="0"/>
          </a:p>
          <a:p>
            <a:r>
              <a:rPr lang="en-US" sz="2400" dirty="0" smtClean="0"/>
              <a:t>FFS</a:t>
            </a:r>
            <a:r>
              <a:rPr lang="en-US" sz="2400" dirty="0" smtClean="0"/>
              <a:t>: </a:t>
            </a:r>
            <a:r>
              <a:rPr lang="en-US" sz="2400" dirty="0" smtClean="0"/>
              <a:t>whether the used frequency resource is blindly detected by UE from a set of specified frequency resources or set by default according to the frequency bands.</a:t>
            </a:r>
          </a:p>
          <a:p>
            <a:r>
              <a:rPr lang="en-US" sz="2400" dirty="0" smtClean="0"/>
              <a:t>FFS</a:t>
            </a:r>
            <a:r>
              <a:rPr lang="en-US" sz="2400" dirty="0" smtClean="0"/>
              <a:t>: uplink bandwidth for RACH</a:t>
            </a:r>
            <a:r>
              <a:rPr lang="en-US" sz="2400" dirty="0" smtClean="0"/>
              <a:t>.</a:t>
            </a:r>
            <a:endParaRPr lang="en-US" sz="24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3313441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9001</TotalTime>
  <Words>106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mtk09788</cp:lastModifiedBy>
  <cp:revision>429</cp:revision>
  <dcterms:created xsi:type="dcterms:W3CDTF">2016-03-24T01:14:08Z</dcterms:created>
  <dcterms:modified xsi:type="dcterms:W3CDTF">2016-08-24T12:13:47Z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2016-08-22 08:05:12Z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