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 varScale="1">
        <p:scale>
          <a:sx n="92" d="100"/>
          <a:sy n="92" d="100"/>
        </p:scale>
        <p:origin x="134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Paging enhancement for Rel-14 NB-</a:t>
            </a:r>
            <a:r>
              <a:rPr lang="en-US" altLang="zh-CN" dirty="0" err="1" smtClean="0"/>
              <a:t>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ZTE</a:t>
            </a:r>
            <a:r>
              <a:rPr lang="en-US" altLang="zh-CN" smtClean="0"/>
              <a:t>, Nubia ,[ITL…]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04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44016" y="140439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           </a:t>
            </a:r>
            <a:r>
              <a:rPr lang="en-US" altLang="zh-CN" sz="2400" dirty="0" smtClean="0"/>
              <a:t>R1-168062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Sweden, 22</a:t>
            </a:r>
            <a:r>
              <a:rPr lang="en-US" altLang="zh-CN" sz="2400" b="1" baseline="30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nd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– 26</a:t>
            </a:r>
            <a:r>
              <a:rPr lang="en-US" altLang="zh-CN" sz="2400" b="1" baseline="300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August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 7.2.11.3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8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</a:t>
            </a:r>
            <a:endParaRPr lang="ko-KR" altLang="en-US" sz="48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628800"/>
            <a:ext cx="7992888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SzPct val="56000"/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 Rel-14, transmission of paging on non-anchor NB-</a:t>
            </a:r>
            <a:r>
              <a:rPr lang="en-GB" sz="2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IoT</a:t>
            </a:r>
            <a:r>
              <a:rPr lang="en-GB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PRB is supported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SzPct val="56000"/>
              <a:buFont typeface="Arial" panose="020B0604020202020204" pitchFamily="34" charset="0"/>
              <a:buChar char="•"/>
            </a:pPr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Paging </a:t>
            </a:r>
            <a:r>
              <a:rPr lang="en-US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message on NPDSCH is scheduled by </a:t>
            </a:r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NPDCCH on the </a:t>
            </a:r>
            <a:r>
              <a:rPr lang="en-US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same PRB</a:t>
            </a:r>
            <a:r>
              <a:rPr lang="en-US" sz="2000" b="1" i="1" dirty="0" smtClean="0"/>
              <a:t>.</a:t>
            </a:r>
            <a:endParaRPr lang="en-US" sz="2000" b="1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SzPct val="56000"/>
              <a:buFont typeface="Arial" panose="020B0604020202020204" pitchFamily="34" charset="0"/>
              <a:buChar char="•"/>
            </a:pPr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For a Rel-14 NB-</a:t>
            </a:r>
            <a:r>
              <a:rPr lang="en-GB" altLang="zh-CN" sz="2000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IoT</a:t>
            </a:r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UE, both anchor and non-anchor PRB can be selected </a:t>
            </a:r>
            <a:r>
              <a:rPr lang="en-GB" altLang="zh-CN" sz="200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 paging PRB </a:t>
            </a:r>
            <a:endParaRPr lang="en-GB" altLang="zh-CN" sz="2000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SzPct val="56000"/>
              <a:buFont typeface="Arial" panose="020B0604020202020204" pitchFamily="34" charset="0"/>
              <a:buChar char="•"/>
            </a:pPr>
            <a:r>
              <a:rPr lang="en-GB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Exact selection mechanism is </a:t>
            </a:r>
            <a:r>
              <a:rPr lang="en-GB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up to RAN2 decision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892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</TotalTime>
  <Words>71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Times New Roman</vt:lpstr>
      <vt:lpstr>Office 主题</vt:lpstr>
      <vt:lpstr>WF on Paging enhancement for Rel-14 NB-IoT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Shupeng Li</cp:lastModifiedBy>
  <cp:revision>106</cp:revision>
  <dcterms:created xsi:type="dcterms:W3CDTF">2015-11-15T19:00:12Z</dcterms:created>
  <dcterms:modified xsi:type="dcterms:W3CDTF">2016-08-24T16:43:35Z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