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4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semi-open-loop 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Nokia, ASB, </a:t>
            </a:r>
            <a:r>
              <a:rPr lang="en-US" altLang="ko-KR" dirty="0" smtClean="0"/>
              <a:t>ZTE, ZTE Microelectronics, </a:t>
            </a:r>
            <a:r>
              <a:rPr lang="en-US" dirty="0" smtClean="0"/>
              <a:t>CATT, </a:t>
            </a:r>
            <a:r>
              <a:rPr lang="en-US" dirty="0" smtClean="0"/>
              <a:t>KT…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500823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Gothenburg, Sweden 22nd - 26th August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7.3.1.1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smtClean="0">
                <a:ea typeface="Gulim" pitchFamily="34" charset="-127"/>
              </a:rPr>
              <a:t>8055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altLang="ko-KR" sz="1200" dirty="0"/>
              <a:t>Example: a CSI-process with K = 1 CSI-RS</a:t>
            </a:r>
            <a:endParaRPr lang="ko-KR" altLang="ko-KR" sz="1200" dirty="0"/>
          </a:p>
          <a:p>
            <a:pPr lvl="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Alt-1a:  Transparent DMRS (i.e. DMRS and PDSCH </a:t>
            </a:r>
            <a:r>
              <a:rPr lang="en-US" altLang="ko-KR" sz="1200" dirty="0" err="1"/>
              <a:t>precoded</a:t>
            </a:r>
            <a:r>
              <a:rPr lang="en-US" altLang="ko-KR" sz="1200" dirty="0"/>
              <a:t> identically)</a:t>
            </a:r>
            <a:endParaRPr lang="ko-KR" altLang="ko-KR" sz="1200" dirty="0"/>
          </a:p>
          <a:p>
            <a:pPr lvl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PMI feedback points to one of N </a:t>
            </a:r>
            <a:r>
              <a:rPr lang="en-US" altLang="ko-KR" sz="1200" dirty="0" err="1"/>
              <a:t>precoding</a:t>
            </a:r>
            <a:r>
              <a:rPr lang="en-US" altLang="ko-KR" sz="1200" dirty="0"/>
              <a:t> hypotheses, where each </a:t>
            </a:r>
            <a:r>
              <a:rPr lang="en-US" altLang="ko-KR" sz="1200" dirty="0" err="1"/>
              <a:t>precoding</a:t>
            </a:r>
            <a:r>
              <a:rPr lang="en-US" altLang="ko-KR" sz="1200" dirty="0"/>
              <a:t> hypothesis corresponds to a set of M&gt;1 </a:t>
            </a:r>
            <a:r>
              <a:rPr lang="en-US" altLang="ko-KR" sz="1200" dirty="0" err="1"/>
              <a:t>precoding</a:t>
            </a:r>
            <a:r>
              <a:rPr lang="en-US" altLang="ko-KR" sz="1200" dirty="0"/>
              <a:t> matrices on a </a:t>
            </a:r>
            <a:r>
              <a:rPr lang="en-US" altLang="ko-KR" sz="1200" dirty="0" err="1"/>
              <a:t>subband</a:t>
            </a:r>
            <a:endParaRPr lang="ko-KR" altLang="ko-KR" sz="1200" dirty="0"/>
          </a:p>
          <a:p>
            <a:pPr lvl="2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PMI overhead log2(N) bits, where N can be 1</a:t>
            </a:r>
            <a:endParaRPr lang="ko-KR" altLang="ko-KR" sz="1200" dirty="0"/>
          </a:p>
          <a:p>
            <a:pPr lvl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Example: </a:t>
            </a:r>
            <a:endParaRPr lang="ko-KR" altLang="ko-KR" sz="1200" dirty="0"/>
          </a:p>
          <a:p>
            <a:pPr lvl="2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PRB-level or subcarrier(s)-level cycling of M </a:t>
            </a:r>
            <a:r>
              <a:rPr lang="en-US" altLang="ko-KR" sz="1200" dirty="0" err="1"/>
              <a:t>precoders</a:t>
            </a:r>
            <a:endParaRPr lang="ko-KR" altLang="ko-KR" sz="1200" dirty="0"/>
          </a:p>
          <a:p>
            <a:pPr lvl="2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Cycling for a subset of codebook by Codebook-subset-restriction</a:t>
            </a:r>
            <a:endParaRPr lang="ko-KR" altLang="ko-KR" sz="1200" dirty="0"/>
          </a:p>
          <a:p>
            <a:pPr lvl="2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Cycling for i2, not for i1 (W1 reporting only for dual-stage codebook, e.g. Rel.10 8Tx, Rel.12 4Tx, Rel.13 Class A and its possible Rel.14 enhancements)</a:t>
            </a:r>
            <a:endParaRPr lang="ko-KR" altLang="ko-KR" sz="1200" dirty="0"/>
          </a:p>
          <a:p>
            <a:pPr lvl="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Alt-1b:  Non-transparent DMRS (i.e. DMRS and PDSCH </a:t>
            </a:r>
            <a:r>
              <a:rPr lang="en-US" altLang="ko-KR" sz="1200" dirty="0" err="1"/>
              <a:t>precoded</a:t>
            </a:r>
            <a:r>
              <a:rPr lang="en-US" altLang="ko-KR" sz="1200" dirty="0"/>
              <a:t> differently)</a:t>
            </a:r>
            <a:endParaRPr lang="ko-KR" altLang="ko-KR" sz="1200" dirty="0"/>
          </a:p>
          <a:p>
            <a:pPr lvl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Received PDSCH signal as y = HW1W2s + n, where, S is </a:t>
            </a:r>
            <a:r>
              <a:rPr lang="en-US" altLang="ko-KR" sz="1200" dirty="0" err="1"/>
              <a:t>unprecoded</a:t>
            </a:r>
            <a:r>
              <a:rPr lang="en-US" altLang="ko-KR" sz="1200" dirty="0"/>
              <a:t> PDSCH, W2 refers to OL-</a:t>
            </a:r>
            <a:r>
              <a:rPr lang="en-US" altLang="ko-KR" sz="1200" dirty="0" err="1"/>
              <a:t>precoding</a:t>
            </a:r>
            <a:r>
              <a:rPr lang="en-US" altLang="ko-KR" sz="1200" dirty="0"/>
              <a:t> from L layer PDSCH to D DMRS ports, W1 refers to CL-</a:t>
            </a:r>
            <a:r>
              <a:rPr lang="en-US" altLang="ko-KR" sz="1200" dirty="0" err="1"/>
              <a:t>precoding</a:t>
            </a:r>
            <a:r>
              <a:rPr lang="en-US" altLang="ko-KR" sz="1200" dirty="0"/>
              <a:t> from DMRS/PDSCH to CSI-RS ports (or non-</a:t>
            </a:r>
            <a:r>
              <a:rPr lang="en-US" altLang="ko-KR" sz="1200" dirty="0" err="1"/>
              <a:t>precoded</a:t>
            </a:r>
            <a:r>
              <a:rPr lang="en-US" altLang="ko-KR" sz="1200" dirty="0"/>
              <a:t> channel)</a:t>
            </a:r>
            <a:endParaRPr lang="ko-KR" altLang="ko-KR" sz="1200" dirty="0"/>
          </a:p>
          <a:p>
            <a:pPr lvl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RI/PMI feedback: quantization of W1,  based on H and knowledge of W2</a:t>
            </a:r>
            <a:endParaRPr lang="ko-KR" altLang="ko-KR" sz="1200" dirty="0"/>
          </a:p>
          <a:p>
            <a:pPr lvl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CQI feedback: quantization of HW1W2</a:t>
            </a:r>
            <a:endParaRPr lang="ko-KR" altLang="ko-KR" sz="1200" dirty="0"/>
          </a:p>
          <a:p>
            <a:pPr lvl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Example of W2 </a:t>
            </a:r>
            <a:r>
              <a:rPr lang="en-US" altLang="ko-KR" sz="1200" dirty="0" err="1"/>
              <a:t>precoding</a:t>
            </a:r>
            <a:r>
              <a:rPr lang="en-US" altLang="ko-KR" sz="1200" dirty="0"/>
              <a:t> (open-loop)</a:t>
            </a:r>
            <a:endParaRPr lang="ko-KR" altLang="ko-KR" sz="1200" dirty="0"/>
          </a:p>
          <a:p>
            <a:pPr lvl="2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Rank-1: SFBC (RE-level)</a:t>
            </a:r>
            <a:endParaRPr lang="ko-KR" altLang="ko-KR" sz="1200" dirty="0"/>
          </a:p>
          <a:p>
            <a:pPr lvl="2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Rank-2: LD-CDD or layer </a:t>
            </a:r>
            <a:r>
              <a:rPr lang="en-US" altLang="ko-KR" sz="1200" dirty="0" smtClean="0"/>
              <a:t>permutation</a:t>
            </a:r>
            <a:endParaRPr lang="ko-KR" altLang="ko-KR" sz="1200" dirty="0"/>
          </a:p>
        </p:txBody>
      </p:sp>
    </p:spTree>
    <p:extLst>
      <p:ext uri="{BB962C8B-B14F-4D97-AF65-F5344CB8AC3E}">
        <p14:creationId xmlns:p14="http://schemas.microsoft.com/office/powerpoint/2010/main" val="3891956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altLang="ko-KR" sz="2400" dirty="0" smtClean="0"/>
              <a:t>Example: a Class B CSI-process with K&gt;1 CSI-RS</a:t>
            </a:r>
            <a:endParaRPr lang="ko-KR" altLang="ko-KR" sz="2400" dirty="0" smtClean="0"/>
          </a:p>
          <a:p>
            <a:pPr lv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Alt-2a:  </a:t>
            </a:r>
            <a:endParaRPr lang="ko-KR" altLang="ko-KR" sz="2400" dirty="0" smtClean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A single wideband CRI report and/or long-term PMI</a:t>
            </a:r>
            <a:endParaRPr lang="ko-KR" altLang="ko-KR" sz="2400" dirty="0" smtClean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Open-loop/semi-open-loop with K=1 is performed in the CSI-RS resource indicated by CRI</a:t>
            </a:r>
            <a:endParaRPr lang="ko-KR" altLang="ko-KR" sz="2400" dirty="0" smtClean="0"/>
          </a:p>
          <a:p>
            <a:pPr lv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Alt-2b:</a:t>
            </a:r>
            <a:endParaRPr lang="ko-KR" altLang="ko-KR" sz="2400" dirty="0" smtClean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CRI cycling, no CRI report</a:t>
            </a:r>
            <a:endParaRPr lang="ko-KR" altLang="ko-KR" sz="2400" dirty="0" smtClean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open-loop/semi-open-loop with K=1 is performed in the corresponding CSI-RS resource indicated by CRI</a:t>
            </a:r>
            <a:endParaRPr lang="ko-KR" altLang="ko-KR" sz="2400" dirty="0"/>
          </a:p>
        </p:txBody>
      </p:sp>
    </p:spTree>
    <p:extLst>
      <p:ext uri="{BB962C8B-B14F-4D97-AF65-F5344CB8AC3E}">
        <p14:creationId xmlns:p14="http://schemas.microsoft.com/office/powerpoint/2010/main" val="3542146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altLang="ko-KR" b="1" u="sng" dirty="0"/>
              <a:t>Agreement</a:t>
            </a:r>
            <a:endParaRPr lang="ko-KR" altLang="ko-KR" dirty="0"/>
          </a:p>
          <a:p>
            <a:pPr lvl="0"/>
            <a:r>
              <a:rPr lang="en-US" altLang="ko-KR" dirty="0"/>
              <a:t>Confirm the working assumption of hybrid CSI</a:t>
            </a:r>
            <a:endParaRPr lang="ko-KR" altLang="ko-KR" dirty="0"/>
          </a:p>
          <a:p>
            <a:pPr lvl="0"/>
            <a:r>
              <a:rPr lang="en-US" altLang="ko-KR" dirty="0"/>
              <a:t>Further details on Mechanism 1 </a:t>
            </a:r>
            <a:endParaRPr lang="ko-KR" altLang="ko-KR" dirty="0"/>
          </a:p>
          <a:p>
            <a:pPr lvl="1"/>
            <a:r>
              <a:rPr lang="en-US" altLang="ko-KR" dirty="0"/>
              <a:t>Reporting content</a:t>
            </a:r>
            <a:endParaRPr lang="ko-KR" altLang="ko-KR" dirty="0"/>
          </a:p>
          <a:p>
            <a:pPr lvl="2"/>
            <a:r>
              <a:rPr lang="en-US" altLang="ko-KR" dirty="0"/>
              <a:t>For the 1</a:t>
            </a:r>
            <a:r>
              <a:rPr lang="en-US" altLang="ko-KR" baseline="30000" dirty="0"/>
              <a:t>st</a:t>
            </a:r>
            <a:r>
              <a:rPr lang="en-US" altLang="ko-KR" dirty="0"/>
              <a:t> </a:t>
            </a:r>
            <a:r>
              <a:rPr lang="en-US" altLang="ko-KR" dirty="0" err="1"/>
              <a:t>eMIMO</a:t>
            </a:r>
            <a:r>
              <a:rPr lang="en-US" altLang="ko-KR" dirty="0"/>
              <a:t>-Type (CLASS A), i1</a:t>
            </a:r>
            <a:r>
              <a:rPr lang="en-US" altLang="ko-KR" baseline="30000" dirty="0"/>
              <a:t>(1)</a:t>
            </a:r>
            <a:r>
              <a:rPr lang="en-US" altLang="ko-KR" dirty="0"/>
              <a:t> and x-bit RI</a:t>
            </a:r>
            <a:r>
              <a:rPr lang="en-US" altLang="ko-KR" baseline="30000" dirty="0"/>
              <a:t>(1)</a:t>
            </a:r>
            <a:r>
              <a:rPr lang="en-US" altLang="ko-KR" dirty="0"/>
              <a:t> are reported, while CQI</a:t>
            </a:r>
            <a:r>
              <a:rPr lang="en-US" altLang="ko-KR" baseline="30000" dirty="0"/>
              <a:t>(1)</a:t>
            </a:r>
            <a:r>
              <a:rPr lang="en-US" altLang="ko-KR" dirty="0"/>
              <a:t> and i2</a:t>
            </a:r>
            <a:r>
              <a:rPr lang="en-US" altLang="ko-KR" baseline="30000" dirty="0"/>
              <a:t>(1)</a:t>
            </a:r>
            <a:r>
              <a:rPr lang="en-US" altLang="ko-KR" dirty="0"/>
              <a:t> are not reported</a:t>
            </a:r>
            <a:endParaRPr lang="ko-KR" altLang="ko-KR" dirty="0"/>
          </a:p>
          <a:p>
            <a:pPr lvl="3"/>
            <a:r>
              <a:rPr lang="en-US" altLang="ko-KR" dirty="0"/>
              <a:t>If UE supports up to 2 layers, x=0</a:t>
            </a:r>
            <a:endParaRPr lang="ko-KR" altLang="ko-KR" dirty="0"/>
          </a:p>
          <a:p>
            <a:pPr lvl="3"/>
            <a:r>
              <a:rPr lang="en-US" altLang="ko-KR" dirty="0"/>
              <a:t>If UE supports up to 8 layer, x=1 where RI</a:t>
            </a:r>
            <a:r>
              <a:rPr lang="en-US" altLang="ko-KR" baseline="30000" dirty="0"/>
              <a:t>(1)</a:t>
            </a:r>
            <a:r>
              <a:rPr lang="en-US" altLang="ko-KR" dirty="0"/>
              <a:t>={1, 3}</a:t>
            </a:r>
            <a:endParaRPr lang="ko-KR" altLang="ko-KR" dirty="0"/>
          </a:p>
          <a:p>
            <a:pPr lvl="2"/>
            <a:r>
              <a:rPr lang="en-US" altLang="ko-KR" dirty="0"/>
              <a:t>For the 2</a:t>
            </a:r>
            <a:r>
              <a:rPr lang="en-US" altLang="ko-KR" baseline="30000" dirty="0"/>
              <a:t>nd</a:t>
            </a:r>
            <a:r>
              <a:rPr lang="en-US" altLang="ko-KR" dirty="0"/>
              <a:t> </a:t>
            </a:r>
            <a:r>
              <a:rPr lang="en-US" altLang="ko-KR" dirty="0" err="1"/>
              <a:t>eMIMO</a:t>
            </a:r>
            <a:r>
              <a:rPr lang="en-US" altLang="ko-KR" dirty="0"/>
              <a:t>-Type (CLASS B K=1), CQI</a:t>
            </a:r>
            <a:r>
              <a:rPr lang="en-US" altLang="ko-KR" baseline="30000" dirty="0"/>
              <a:t>(2)</a:t>
            </a:r>
            <a:r>
              <a:rPr lang="en-US" altLang="ko-KR" dirty="0"/>
              <a:t>, PMI</a:t>
            </a:r>
            <a:r>
              <a:rPr lang="en-US" altLang="ko-KR" baseline="30000" dirty="0"/>
              <a:t>(2)</a:t>
            </a:r>
            <a:r>
              <a:rPr lang="en-US" altLang="ko-KR" dirty="0"/>
              <a:t>, RI</a:t>
            </a:r>
            <a:r>
              <a:rPr lang="en-US" altLang="ko-KR" baseline="30000" dirty="0"/>
              <a:t>(2)</a:t>
            </a:r>
            <a:r>
              <a:rPr lang="en-US" altLang="ko-KR" dirty="0"/>
              <a:t> are reported </a:t>
            </a:r>
            <a:endParaRPr lang="ko-KR" altLang="ko-KR" dirty="0"/>
          </a:p>
          <a:p>
            <a:pPr lvl="2"/>
            <a:r>
              <a:rPr lang="en-US" altLang="ko-KR" dirty="0"/>
              <a:t>Note: Superscript (y) represents the y-</a:t>
            </a:r>
            <a:r>
              <a:rPr lang="en-US" altLang="ko-KR" dirty="0" err="1"/>
              <a:t>th</a:t>
            </a:r>
            <a:r>
              <a:rPr lang="en-US" altLang="ko-KR" dirty="0"/>
              <a:t> </a:t>
            </a:r>
            <a:r>
              <a:rPr lang="en-US" altLang="ko-KR" dirty="0" err="1"/>
              <a:t>eMIMO</a:t>
            </a:r>
            <a:r>
              <a:rPr lang="en-US" altLang="ko-KR" dirty="0"/>
              <a:t>-Type, where y=1,2. </a:t>
            </a:r>
            <a:endParaRPr lang="ko-KR" altLang="ko-KR" dirty="0"/>
          </a:p>
          <a:p>
            <a:pPr lvl="2"/>
            <a:r>
              <a:rPr lang="en-US" altLang="ko-KR" dirty="0"/>
              <a:t>FFS: Option for one </a:t>
            </a:r>
            <a:r>
              <a:rPr lang="en-US" altLang="ko-KR" dirty="0" err="1"/>
              <a:t>eMIMO</a:t>
            </a:r>
            <a:r>
              <a:rPr lang="en-US" altLang="ko-KR" dirty="0"/>
              <a:t>-Type to inherit RI reporting from another </a:t>
            </a:r>
            <a:r>
              <a:rPr lang="en-US" altLang="ko-KR" dirty="0" err="1"/>
              <a:t>eMIMO</a:t>
            </a:r>
            <a:r>
              <a:rPr lang="en-US" altLang="ko-KR" dirty="0"/>
              <a:t>-Type</a:t>
            </a:r>
            <a:endParaRPr lang="ko-KR" altLang="ko-KR" dirty="0"/>
          </a:p>
          <a:p>
            <a:pPr lvl="1"/>
            <a:r>
              <a:rPr lang="en-GB" altLang="ko-KR" b="1" u="sng" dirty="0"/>
              <a:t>Working assumption</a:t>
            </a:r>
            <a:r>
              <a:rPr lang="en-GB" altLang="ko-KR" dirty="0"/>
              <a:t>: No inter-dependence between CSI calculations across two </a:t>
            </a:r>
            <a:r>
              <a:rPr lang="en-GB" altLang="ko-KR" dirty="0" err="1"/>
              <a:t>eMIMO</a:t>
            </a:r>
            <a:r>
              <a:rPr lang="en-GB" altLang="ko-KR" dirty="0"/>
              <a:t>-Types</a:t>
            </a:r>
            <a:endParaRPr lang="ko-KR" altLang="ko-KR" dirty="0"/>
          </a:p>
          <a:p>
            <a:pPr lvl="1"/>
            <a:r>
              <a:rPr lang="en-GB" altLang="ko-KR" dirty="0"/>
              <a:t>Reuse legacy CSI reporting mechanisms with the following refinement</a:t>
            </a:r>
            <a:endParaRPr lang="ko-KR" altLang="ko-KR" dirty="0"/>
          </a:p>
          <a:p>
            <a:pPr lvl="1"/>
            <a:r>
              <a:rPr lang="en-GB" altLang="ko-KR" dirty="0"/>
              <a:t>For PUCCH-based P-CSI</a:t>
            </a:r>
            <a:endParaRPr lang="ko-KR" altLang="ko-KR" dirty="0"/>
          </a:p>
          <a:p>
            <a:pPr lvl="2"/>
            <a:r>
              <a:rPr lang="en-GB" altLang="ko-KR" dirty="0"/>
              <a:t>Report </a:t>
            </a:r>
            <a:r>
              <a:rPr lang="en-US" altLang="ko-KR" dirty="0"/>
              <a:t>i1</a:t>
            </a:r>
            <a:r>
              <a:rPr lang="en-US" altLang="ko-KR" baseline="30000" dirty="0"/>
              <a:t>(1)</a:t>
            </a:r>
            <a:r>
              <a:rPr lang="en-US" altLang="ko-KR" dirty="0"/>
              <a:t> and RI</a:t>
            </a:r>
            <a:r>
              <a:rPr lang="en-US" altLang="ko-KR" baseline="30000" dirty="0"/>
              <a:t>(1) </a:t>
            </a:r>
            <a:r>
              <a:rPr lang="en-GB" altLang="ko-KR" dirty="0"/>
              <a:t> in one </a:t>
            </a:r>
            <a:r>
              <a:rPr lang="en-GB" altLang="ko-KR" dirty="0" err="1"/>
              <a:t>subframe</a:t>
            </a:r>
            <a:endParaRPr lang="ko-KR" altLang="ko-KR" dirty="0"/>
          </a:p>
          <a:p>
            <a:pPr lvl="3"/>
            <a:r>
              <a:rPr lang="en-GB" altLang="ko-KR" dirty="0"/>
              <a:t>FFS: Using either PUCCH format 2 or 3</a:t>
            </a:r>
            <a:endParaRPr lang="ko-KR" altLang="ko-KR" dirty="0"/>
          </a:p>
          <a:p>
            <a:pPr lvl="2"/>
            <a:r>
              <a:rPr lang="en-GB" altLang="ko-KR" dirty="0"/>
              <a:t>Periodicity of the CSI of 1</a:t>
            </a:r>
            <a:r>
              <a:rPr lang="en-GB" altLang="ko-KR" baseline="30000" dirty="0"/>
              <a:t>st</a:t>
            </a:r>
            <a:r>
              <a:rPr lang="en-GB" altLang="ko-KR" dirty="0"/>
              <a:t> </a:t>
            </a:r>
            <a:r>
              <a:rPr lang="en-GB" altLang="ko-KR" dirty="0" err="1"/>
              <a:t>eMIMO</a:t>
            </a:r>
            <a:r>
              <a:rPr lang="en-GB" altLang="ko-KR" dirty="0"/>
              <a:t>-Type is an integer multiple of RI</a:t>
            </a:r>
            <a:r>
              <a:rPr lang="en-GB" altLang="ko-KR" baseline="30000" dirty="0"/>
              <a:t>(2)</a:t>
            </a:r>
            <a:r>
              <a:rPr lang="en-GB" altLang="ko-KR" dirty="0"/>
              <a:t> periodicity of the 2</a:t>
            </a:r>
            <a:r>
              <a:rPr lang="en-GB" altLang="ko-KR" baseline="30000" dirty="0"/>
              <a:t>nd</a:t>
            </a:r>
            <a:r>
              <a:rPr lang="en-GB" altLang="ko-KR" dirty="0"/>
              <a:t> </a:t>
            </a:r>
            <a:r>
              <a:rPr lang="en-GB" altLang="ko-KR" dirty="0" err="1"/>
              <a:t>eMIMO</a:t>
            </a:r>
            <a:r>
              <a:rPr lang="en-GB" altLang="ko-KR" dirty="0"/>
              <a:t>-Type. </a:t>
            </a:r>
            <a:endParaRPr lang="ko-KR" altLang="ko-KR" dirty="0"/>
          </a:p>
          <a:p>
            <a:pPr lvl="2"/>
            <a:r>
              <a:rPr lang="en-GB" altLang="ko-KR" dirty="0" err="1"/>
              <a:t>Subframe</a:t>
            </a:r>
            <a:r>
              <a:rPr lang="en-GB" altLang="ko-KR" dirty="0"/>
              <a:t> offset of the 1</a:t>
            </a:r>
            <a:r>
              <a:rPr lang="en-GB" altLang="ko-KR" baseline="30000" dirty="0"/>
              <a:t>st</a:t>
            </a:r>
            <a:r>
              <a:rPr lang="en-GB" altLang="ko-KR" dirty="0"/>
              <a:t> </a:t>
            </a:r>
            <a:r>
              <a:rPr lang="en-GB" altLang="ko-KR" dirty="0" err="1"/>
              <a:t>eMIMO</a:t>
            </a:r>
            <a:r>
              <a:rPr lang="en-GB" altLang="ko-KR" dirty="0"/>
              <a:t>-Type is defined relative to RI</a:t>
            </a:r>
            <a:r>
              <a:rPr lang="en-GB" altLang="ko-KR" baseline="30000" dirty="0"/>
              <a:t>(2)</a:t>
            </a:r>
            <a:r>
              <a:rPr lang="en-GB" altLang="ko-KR" dirty="0"/>
              <a:t> </a:t>
            </a:r>
            <a:r>
              <a:rPr lang="en-GB" altLang="ko-KR" dirty="0" err="1"/>
              <a:t>subframe</a:t>
            </a:r>
            <a:r>
              <a:rPr lang="en-GB" altLang="ko-KR" dirty="0"/>
              <a:t> offset of the 2</a:t>
            </a:r>
            <a:r>
              <a:rPr lang="en-GB" altLang="ko-KR" baseline="30000" dirty="0"/>
              <a:t>nd</a:t>
            </a:r>
            <a:r>
              <a:rPr lang="en-GB" altLang="ko-KR" dirty="0"/>
              <a:t> </a:t>
            </a:r>
            <a:r>
              <a:rPr lang="en-GB" altLang="ko-KR" dirty="0" err="1"/>
              <a:t>eMIMO</a:t>
            </a:r>
            <a:r>
              <a:rPr lang="en-GB" altLang="ko-KR" dirty="0"/>
              <a:t>-Type. </a:t>
            </a:r>
            <a:endParaRPr lang="ko-KR" altLang="ko-KR" dirty="0"/>
          </a:p>
          <a:p>
            <a:pPr lvl="3"/>
            <a:r>
              <a:rPr lang="en-GB" altLang="ko-KR" dirty="0"/>
              <a:t>FFS: Whether </a:t>
            </a:r>
            <a:r>
              <a:rPr lang="en-GB" altLang="ko-KR" dirty="0" err="1"/>
              <a:t>subframe</a:t>
            </a:r>
            <a:r>
              <a:rPr lang="en-GB" altLang="ko-KR" dirty="0"/>
              <a:t> offset of the 1</a:t>
            </a:r>
            <a:r>
              <a:rPr lang="en-GB" altLang="ko-KR" baseline="30000" dirty="0"/>
              <a:t>st</a:t>
            </a:r>
            <a:r>
              <a:rPr lang="en-GB" altLang="ko-KR" dirty="0"/>
              <a:t> </a:t>
            </a:r>
            <a:r>
              <a:rPr lang="en-GB" altLang="ko-KR" dirty="0" err="1"/>
              <a:t>eMIMO</a:t>
            </a:r>
            <a:r>
              <a:rPr lang="en-GB" altLang="ko-KR" dirty="0"/>
              <a:t>-Type can be fixed to 0</a:t>
            </a:r>
            <a:endParaRPr lang="ko-KR" altLang="ko-KR" dirty="0"/>
          </a:p>
          <a:p>
            <a:pPr lvl="2"/>
            <a:r>
              <a:rPr lang="en-GB" altLang="ko-KR" dirty="0"/>
              <a:t>Priority rule for collision handling is FFS. </a:t>
            </a:r>
            <a:endParaRPr lang="ko-KR" altLang="ko-KR" dirty="0"/>
          </a:p>
          <a:p>
            <a:pPr lvl="1"/>
            <a:r>
              <a:rPr lang="en-GB" altLang="ko-KR" dirty="0"/>
              <a:t>For PUSCH-based A-CSI</a:t>
            </a:r>
            <a:endParaRPr lang="ko-KR" altLang="ko-KR" dirty="0"/>
          </a:p>
          <a:p>
            <a:pPr lvl="2"/>
            <a:r>
              <a:rPr lang="en-GB" altLang="ko-KR" dirty="0"/>
              <a:t>FFS: what CSI(s) will be reported from UE when aperiodic CSI reporting is triggered</a:t>
            </a:r>
            <a:endParaRPr lang="ko-KR" altLang="ko-KR" dirty="0"/>
          </a:p>
          <a:p>
            <a:pPr lvl="3"/>
            <a:r>
              <a:rPr lang="en-GB" altLang="ko-KR" dirty="0"/>
              <a:t>Option 1: UE reports both CSI of 1</a:t>
            </a:r>
            <a:r>
              <a:rPr lang="en-GB" altLang="ko-KR" baseline="30000" dirty="0"/>
              <a:t>st</a:t>
            </a:r>
            <a:r>
              <a:rPr lang="en-GB" altLang="ko-KR" dirty="0"/>
              <a:t> </a:t>
            </a:r>
            <a:r>
              <a:rPr lang="en-GB" altLang="ko-KR" dirty="0" err="1"/>
              <a:t>eMIMO</a:t>
            </a:r>
            <a:r>
              <a:rPr lang="en-GB" altLang="ko-KR" dirty="0"/>
              <a:t>-type and CSI of 2</a:t>
            </a:r>
            <a:r>
              <a:rPr lang="en-GB" altLang="ko-KR" baseline="30000" dirty="0"/>
              <a:t>nd</a:t>
            </a:r>
            <a:r>
              <a:rPr lang="en-GB" altLang="ko-KR" dirty="0"/>
              <a:t> </a:t>
            </a:r>
            <a:r>
              <a:rPr lang="en-GB" altLang="ko-KR" dirty="0" err="1"/>
              <a:t>eMIMO</a:t>
            </a:r>
            <a:r>
              <a:rPr lang="en-GB" altLang="ko-KR" dirty="0"/>
              <a:t>-type.</a:t>
            </a:r>
            <a:endParaRPr lang="ko-KR" altLang="ko-KR" dirty="0"/>
          </a:p>
          <a:p>
            <a:pPr lvl="3"/>
            <a:r>
              <a:rPr lang="en-GB" altLang="ko-KR" dirty="0"/>
              <a:t>Option 2: UE reports either one of the 2 </a:t>
            </a:r>
            <a:r>
              <a:rPr lang="en-GB" altLang="ko-KR" dirty="0" err="1"/>
              <a:t>eMIMO</a:t>
            </a:r>
            <a:r>
              <a:rPr lang="en-GB" altLang="ko-KR" dirty="0"/>
              <a:t>-types.</a:t>
            </a:r>
            <a:endParaRPr lang="ko-KR" altLang="ko-KR" dirty="0"/>
          </a:p>
          <a:p>
            <a:pPr lvl="2"/>
            <a:r>
              <a:rPr lang="en-GB" altLang="ko-KR" dirty="0"/>
              <a:t>CSI </a:t>
            </a:r>
            <a:r>
              <a:rPr lang="en-US" altLang="ko-KR" dirty="0"/>
              <a:t>encoding/mapping</a:t>
            </a:r>
            <a:r>
              <a:rPr lang="en-GB" altLang="ko-KR" dirty="0"/>
              <a:t> mechanisms is FFS.</a:t>
            </a:r>
            <a:endParaRPr lang="ko-KR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33118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 fontScale="85000" lnSpcReduction="20000"/>
          </a:bodyPr>
          <a:lstStyle/>
          <a:p>
            <a:pPr lv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/>
              <a:t>Support </a:t>
            </a:r>
            <a:r>
              <a:rPr lang="en-US" sz="2400" dirty="0" smtClean="0"/>
              <a:t>both CLASS A and </a:t>
            </a:r>
            <a:r>
              <a:rPr lang="en-US" sz="2400" dirty="0"/>
              <a:t>CLASS B with </a:t>
            </a:r>
            <a:r>
              <a:rPr lang="en-US" sz="2400" dirty="0" smtClean="0"/>
              <a:t>K≥1 </a:t>
            </a:r>
            <a:r>
              <a:rPr lang="en-US" sz="2400" dirty="0"/>
              <a:t>CSI-RS resources for the </a:t>
            </a:r>
            <a:r>
              <a:rPr lang="en-US" sz="2400" dirty="0" err="1" smtClean="0"/>
              <a:t>eMIMO</a:t>
            </a:r>
            <a:r>
              <a:rPr lang="en-US" sz="2400" dirty="0" smtClean="0"/>
              <a:t>-Type of semi-open-loop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For dual-stage codebook, 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dirty="0" smtClean="0"/>
              <a:t>RI, i</a:t>
            </a:r>
            <a:r>
              <a:rPr lang="en-US" sz="1600" baseline="-25000" dirty="0" smtClean="0"/>
              <a:t>1</a:t>
            </a:r>
            <a:r>
              <a:rPr lang="en-US" sz="1600" dirty="0" smtClean="0"/>
              <a:t> and CQI reporting is supported for CLASS A and CLASS B with K=1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600" dirty="0" smtClean="0"/>
              <a:t>CRI, RI</a:t>
            </a:r>
            <a:r>
              <a:rPr lang="en-US" altLang="ko-KR" sz="1600" dirty="0"/>
              <a:t>, i</a:t>
            </a:r>
            <a:r>
              <a:rPr lang="en-US" altLang="ko-KR" sz="1600" baseline="-25000" dirty="0"/>
              <a:t>1</a:t>
            </a:r>
            <a:r>
              <a:rPr lang="en-US" altLang="ko-KR" sz="1600" dirty="0"/>
              <a:t> and CQI reporting is supported for CLASS </a:t>
            </a:r>
            <a:r>
              <a:rPr lang="en-US" altLang="ko-KR" sz="1600" dirty="0" smtClean="0"/>
              <a:t>B with K&gt;1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600" dirty="0"/>
              <a:t>Hybrid CSI-RS can be </a:t>
            </a:r>
            <a:r>
              <a:rPr lang="en-US" altLang="ko-KR" sz="1600" dirty="0" smtClean="0"/>
              <a:t>supported by using scheme 1</a:t>
            </a:r>
          </a:p>
          <a:p>
            <a:pPr lvl="3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 smtClean="0"/>
              <a:t>For 1</a:t>
            </a:r>
            <a:r>
              <a:rPr lang="en-US" altLang="ko-KR" sz="1200" baseline="30000" dirty="0" smtClean="0"/>
              <a:t>st</a:t>
            </a:r>
            <a:r>
              <a:rPr lang="en-US" altLang="ko-KR" sz="1200" dirty="0" smtClean="0"/>
              <a:t> </a:t>
            </a:r>
            <a:r>
              <a:rPr lang="en-US" altLang="ko-KR" sz="1200" dirty="0" err="1" smtClean="0"/>
              <a:t>eMIMO</a:t>
            </a:r>
            <a:r>
              <a:rPr lang="en-US" altLang="ko-KR" sz="1200" dirty="0" smtClean="0"/>
              <a:t>-Type</a:t>
            </a:r>
            <a:r>
              <a:rPr lang="en-US" altLang="ko-KR" sz="1200" dirty="0"/>
              <a:t>, </a:t>
            </a:r>
            <a:r>
              <a:rPr lang="en-US" altLang="ko-KR" sz="1200" dirty="0" smtClean="0"/>
              <a:t>CSI reporting for scheme 1 is reused</a:t>
            </a:r>
          </a:p>
          <a:p>
            <a:pPr lvl="3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 smtClean="0"/>
              <a:t>For 2</a:t>
            </a:r>
            <a:r>
              <a:rPr lang="en-US" altLang="ko-KR" sz="1200" baseline="30000" dirty="0" smtClean="0"/>
              <a:t>nd</a:t>
            </a:r>
            <a:r>
              <a:rPr lang="en-US" altLang="ko-KR" sz="1200" dirty="0" smtClean="0"/>
              <a:t> </a:t>
            </a:r>
            <a:r>
              <a:rPr lang="en-US" altLang="ko-KR" sz="1200" dirty="0" err="1" smtClean="0"/>
              <a:t>eMIMO</a:t>
            </a:r>
            <a:r>
              <a:rPr lang="en-US" altLang="ko-KR" sz="1200" dirty="0" smtClean="0"/>
              <a:t>-Type, only CQI is reported</a:t>
            </a:r>
            <a:endParaRPr lang="en-US" altLang="ko-KR" sz="1200" dirty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For single-stage codebook with 2 and 4 ports (CLASS B with K</a:t>
            </a:r>
            <a:r>
              <a:rPr lang="en-US" altLang="ko-KR" sz="2000" dirty="0" smtClean="0"/>
              <a:t>≥</a:t>
            </a:r>
            <a:r>
              <a:rPr lang="en-US" sz="2000" dirty="0" smtClean="0"/>
              <a:t>1), CRI, RI and CQI are reported</a:t>
            </a:r>
          </a:p>
          <a:p>
            <a:pPr lv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Support RE level transmitter operation on PDSCH for both CSI reporting and PDSCH transmission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dirty="0"/>
              <a:t>FFS on the </a:t>
            </a:r>
            <a:r>
              <a:rPr lang="en-US" altLang="ko-KR" sz="2000" dirty="0" smtClean="0"/>
              <a:t>selection of transparent and/or </a:t>
            </a:r>
            <a:r>
              <a:rPr lang="en-US" altLang="ko-KR" sz="2000" dirty="0"/>
              <a:t>non-transparent </a:t>
            </a:r>
            <a:r>
              <a:rPr lang="en-US" altLang="ko-KR" sz="2000" dirty="0" smtClean="0"/>
              <a:t>DMRS</a:t>
            </a:r>
            <a:endParaRPr lang="en-US" altLang="ko-KR" sz="2000" dirty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dirty="0"/>
              <a:t>Down selection from the following transmission schemes in RAN1#87, including possible combination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600" dirty="0" err="1"/>
              <a:t>Precoder</a:t>
            </a:r>
            <a:r>
              <a:rPr lang="en-US" altLang="ko-KR" sz="1600" dirty="0"/>
              <a:t> cycling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600" dirty="0" err="1"/>
              <a:t>Tx</a:t>
            </a:r>
            <a:r>
              <a:rPr lang="en-US" altLang="ko-KR" sz="1600" dirty="0"/>
              <a:t> diversity 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600" dirty="0"/>
              <a:t>LD-CDD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600" dirty="0"/>
              <a:t>Layer Permutation</a:t>
            </a:r>
          </a:p>
        </p:txBody>
      </p:sp>
    </p:spTree>
    <p:extLst>
      <p:ext uri="{BB962C8B-B14F-4D97-AF65-F5344CB8AC3E}">
        <p14:creationId xmlns:p14="http://schemas.microsoft.com/office/powerpoint/2010/main" val="16318810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777</TotalTime>
  <Words>713</Words>
  <Application>Microsoft Office PowerPoint</Application>
  <PresentationFormat>화면 슬라이드 쇼(4:3)</PresentationFormat>
  <Paragraphs>71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Theme</vt:lpstr>
      <vt:lpstr>WF on semi-open-loop transmission</vt:lpstr>
      <vt:lpstr>Background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Windows 사용자</cp:lastModifiedBy>
  <cp:revision>57</cp:revision>
  <dcterms:created xsi:type="dcterms:W3CDTF">2016-05-23T04:09:27Z</dcterms:created>
  <dcterms:modified xsi:type="dcterms:W3CDTF">2016-08-25T09:50:24Z</dcterms:modified>
</cp:coreProperties>
</file>