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74" r:id="rId2"/>
    <p:sldId id="276" r:id="rId3"/>
    <p:sldId id="277" r:id="rId4"/>
    <p:sldId id="278" r:id="rId5"/>
  </p:sldIdLst>
  <p:sldSz cx="9144000" cy="6858000" type="screen4x3"/>
  <p:notesSz cx="6858000" cy="9144000"/>
  <p:defaultTextStyle>
    <a:defPPr>
      <a:defRPr lang="ja-JP"/>
    </a:defPPr>
    <a:lvl1pPr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93529" autoAdjust="0"/>
  </p:normalViewPr>
  <p:slideViewPr>
    <p:cSldViewPr>
      <p:cViewPr>
        <p:scale>
          <a:sx n="66" d="100"/>
          <a:sy n="66" d="100"/>
        </p:scale>
        <p:origin x="-1494" y="-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endParaRPr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fld id="{49F2A91E-71BC-4C9B-9619-A75181B88CC7}" type="datetimeFigureOut">
              <a:rPr lang="ja-JP" altLang="sv-SE"/>
              <a:pPr/>
              <a:t>2016/8/22</a:t>
            </a:fld>
            <a:endParaRPr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ja-JP" altLang="en-US" noProof="0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endParaRPr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fld id="{476EEF8A-7381-488F-875B-95FEF430B5C5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MS PGothic" pitchFamily="34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MS PGothic" pitchFamily="34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MS PGothic" pitchFamily="34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MS PGothic" pitchFamily="34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MS PGothic" pitchFamily="34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zh-CN" altLang="en-US" smtClean="0"/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12F354A-27E6-4D4A-AC54-F12F7832DBDE}" type="slidenum">
              <a:rPr lang="ja-JP" altLang="en-US"/>
              <a:pPr/>
              <a:t>2</a:t>
            </a:fld>
            <a:endParaRPr lang="ja-JP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smtClean="0"/>
              <a:t>マスタ サブタイトルの書式設定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543D3E7-EF0F-4EBD-BF3F-6D60F100B921}" type="datetimeFigureOut">
              <a:rPr lang="ja-JP" altLang="sv-SE"/>
              <a:pPr/>
              <a:t>2016/8/22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53DDAB-CA67-4E15-89BE-71C7C0F1F8EF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374731B-D4D4-465F-A522-2C92509061A6}" type="datetimeFigureOut">
              <a:rPr lang="ja-JP" altLang="sv-SE"/>
              <a:pPr/>
              <a:t>2016/8/22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A0DCB3-EE7F-4F9C-8BCA-E56579212C6A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87F0B8A-AD1F-47AD-BF3F-09E8D558FCE8}" type="datetimeFigureOut">
              <a:rPr lang="ja-JP" altLang="sv-SE"/>
              <a:pPr/>
              <a:t>2016/8/22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A329DD-E712-4E5F-98AC-A309544181FF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02C63C-301C-4F33-B2E3-12CFCEC63AB3}" type="datetimeFigureOut">
              <a:rPr lang="ja-JP" altLang="sv-SE"/>
              <a:pPr/>
              <a:t>2016/8/22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DB6E78-8B9A-4B67-B48A-31005E258C84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23DA7FE-796F-4A47-AB66-2DE177A953DF}" type="datetimeFigureOut">
              <a:rPr lang="ja-JP" altLang="sv-SE"/>
              <a:pPr/>
              <a:t>2016/8/22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BA2EFF-E9D5-47EF-AB5F-11FE63FBB602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93DCBCE-37FF-4011-8C81-E7B80AA649BE}" type="datetimeFigureOut">
              <a:rPr lang="ja-JP" altLang="sv-SE"/>
              <a:pPr/>
              <a:t>2016/8/22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D2C50A-A7C3-42E2-9080-067E7408A366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F9F3320-8E09-4C00-A4FA-F5A91CF68923}" type="datetimeFigureOut">
              <a:rPr lang="ja-JP" altLang="sv-SE"/>
              <a:pPr/>
              <a:t>2016/8/22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D3EFD5-27E4-4729-9725-366B0E5CDDCD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43306FD-EE38-4219-A487-C0A971D63A1D}" type="datetimeFigureOut">
              <a:rPr lang="ja-JP" altLang="sv-SE"/>
              <a:pPr/>
              <a:t>2016/8/22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A9232A-BB3E-4CC0-BD85-5D25FAAC1B71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F80A54C-A966-4F9E-A9B6-DB61A762C913}" type="datetimeFigureOut">
              <a:rPr lang="ja-JP" altLang="sv-SE"/>
              <a:pPr/>
              <a:t>2016/8/22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29FFA1-5AB0-490E-812F-0CE375A0BD27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E2B2C63-FF19-4C56-95D0-82F28E37B3E5}" type="datetimeFigureOut">
              <a:rPr lang="ja-JP" altLang="sv-SE"/>
              <a:pPr/>
              <a:t>2016/8/22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E8BAE1-0049-42D7-B4A1-28018451CF43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54E8B7B-D553-4FBF-9DB8-93C460961594}" type="datetimeFigureOut">
              <a:rPr lang="ja-JP" altLang="sv-SE"/>
              <a:pPr/>
              <a:t>2016/8/22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825577-142B-4265-BA22-37F04C38815F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8FC68C89-78F2-4CED-86B5-6995F210F683}" type="datetimeFigureOut">
              <a:rPr lang="ja-JP" altLang="sv-SE"/>
              <a:pPr/>
              <a:t>2016/8/22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A70013A1-EE9A-4BAC-B234-0F5CA8A17742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MS PGothic" pitchFamily="34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タイトル 1"/>
          <p:cNvSpPr>
            <a:spLocks noGrp="1"/>
          </p:cNvSpPr>
          <p:nvPr/>
        </p:nvSpPr>
        <p:spPr bwMode="auto">
          <a:xfrm>
            <a:off x="539750" y="2644775"/>
            <a:ext cx="80645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/>
            <a:r>
              <a:rPr lang="en-US" altLang="ja-JP" sz="4400" dirty="0">
                <a:latin typeface="Calibri" pitchFamily="34" charset="0"/>
              </a:rPr>
              <a:t>Way Forward on </a:t>
            </a:r>
            <a:r>
              <a:rPr lang="en-US" altLang="ja-JP" sz="4400" dirty="0" err="1">
                <a:latin typeface="Calibri" pitchFamily="34" charset="0"/>
              </a:rPr>
              <a:t>Ack</a:t>
            </a:r>
            <a:r>
              <a:rPr lang="en-US" altLang="ja-JP" sz="4400" dirty="0">
                <a:latin typeface="Calibri" pitchFamily="34" charset="0"/>
              </a:rPr>
              <a:t>/</a:t>
            </a:r>
            <a:r>
              <a:rPr lang="en-US" altLang="ja-JP" sz="4400" dirty="0" err="1">
                <a:latin typeface="Calibri" pitchFamily="34" charset="0"/>
              </a:rPr>
              <a:t>Nack</a:t>
            </a:r>
            <a:r>
              <a:rPr lang="en-US" altLang="ja-JP" sz="4400" dirty="0">
                <a:latin typeface="Calibri" pitchFamily="34" charset="0"/>
              </a:rPr>
              <a:t> feedback of DL HARQ for NR</a:t>
            </a:r>
            <a:endParaRPr lang="ja-JP" altLang="en-US" sz="4400">
              <a:latin typeface="Calibri" pitchFamily="34" charset="0"/>
            </a:endParaRPr>
          </a:p>
        </p:txBody>
      </p:sp>
      <p:sp>
        <p:nvSpPr>
          <p:cNvPr id="2051" name="サブタイトル 2"/>
          <p:cNvSpPr>
            <a:spLocks noGrp="1"/>
          </p:cNvSpPr>
          <p:nvPr/>
        </p:nvSpPr>
        <p:spPr bwMode="auto">
          <a:xfrm>
            <a:off x="1042988" y="4976813"/>
            <a:ext cx="7100887" cy="140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en-US" altLang="ko-KR" sz="2400" dirty="0"/>
              <a:t>ZTE, ZTE </a:t>
            </a:r>
            <a:r>
              <a:rPr lang="en-US" altLang="ko-KR" sz="2400" dirty="0" smtClean="0"/>
              <a:t>Microelectronics, Ericsson, Qualcomm, NTT </a:t>
            </a:r>
            <a:r>
              <a:rPr lang="en-US" altLang="ko-KR" sz="2400" dirty="0" err="1" smtClean="0"/>
              <a:t>Docomo</a:t>
            </a:r>
            <a:r>
              <a:rPr lang="en-US" altLang="ko-KR" sz="2400" dirty="0" smtClean="0"/>
              <a:t>, </a:t>
            </a:r>
            <a:r>
              <a:rPr lang="en-US" sz="2400" dirty="0" err="1" smtClean="0"/>
              <a:t>InterDigital</a:t>
            </a:r>
            <a:endParaRPr lang="ja-JP" altLang="en-US" sz="2400"/>
          </a:p>
        </p:txBody>
      </p:sp>
      <p:sp>
        <p:nvSpPr>
          <p:cNvPr id="2052" name="テキスト ボックス 3"/>
          <p:cNvSpPr txBox="1">
            <a:spLocks noChangeArrowheads="1"/>
          </p:cNvSpPr>
          <p:nvPr/>
        </p:nvSpPr>
        <p:spPr bwMode="auto">
          <a:xfrm>
            <a:off x="7308850" y="703263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ja-JP" sz="2400" dirty="0" smtClean="0">
                <a:latin typeface="Calibri" pitchFamily="34" charset="0"/>
              </a:rPr>
              <a:t>R1-167979</a:t>
            </a:r>
            <a:endParaRPr lang="ja-JP" altLang="en-US" sz="2400">
              <a:latin typeface="Calibri" pitchFamily="34" charset="0"/>
            </a:endParaRPr>
          </a:p>
        </p:txBody>
      </p:sp>
      <p:sp>
        <p:nvSpPr>
          <p:cNvPr id="2053" name="テキスト ボックス 4"/>
          <p:cNvSpPr txBox="1">
            <a:spLocks noChangeArrowheads="1"/>
          </p:cNvSpPr>
          <p:nvPr/>
        </p:nvSpPr>
        <p:spPr bwMode="auto">
          <a:xfrm>
            <a:off x="323850" y="703263"/>
            <a:ext cx="573413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ja-JP" sz="2400" dirty="0">
                <a:latin typeface="Calibri" pitchFamily="34" charset="0"/>
              </a:rPr>
              <a:t>3GPP TSG RAN WG1 #</a:t>
            </a:r>
            <a:r>
              <a:rPr lang="en-US" altLang="ja-JP" sz="2400" dirty="0" smtClean="0">
                <a:latin typeface="Calibri" pitchFamily="34" charset="0"/>
              </a:rPr>
              <a:t>86</a:t>
            </a:r>
            <a:endParaRPr lang="en-US" altLang="ja-JP" sz="2400" dirty="0">
              <a:latin typeface="Calibri" pitchFamily="34" charset="0"/>
            </a:endParaRPr>
          </a:p>
          <a:p>
            <a:pPr>
              <a:buFontTx/>
              <a:buNone/>
              <a:defRPr/>
            </a:pPr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Gothenburg, Sweden 22</a:t>
            </a:r>
            <a:r>
              <a:rPr lang="en-GB" sz="2400" baseline="30000" dirty="0" smtClean="0">
                <a:latin typeface="Times New Roman" pitchFamily="18" charset="0"/>
                <a:cs typeface="Times New Roman" pitchFamily="18" charset="0"/>
              </a:rPr>
              <a:t>nd</a:t>
            </a:r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 - 26</a:t>
            </a:r>
            <a:r>
              <a:rPr lang="en-GB" sz="2400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 August 2016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n-US" altLang="ja-JP" sz="2400" dirty="0" smtClean="0">
                <a:latin typeface="Calibri" pitchFamily="34" charset="0"/>
              </a:rPr>
              <a:t>Agenda </a:t>
            </a:r>
            <a:r>
              <a:rPr lang="en-US" altLang="ja-JP" sz="2400" dirty="0">
                <a:latin typeface="Calibri" pitchFamily="34" charset="0"/>
              </a:rPr>
              <a:t>item </a:t>
            </a:r>
            <a:r>
              <a:rPr lang="en-US" altLang="ja-JP" sz="2400" dirty="0" smtClean="0">
                <a:latin typeface="Calibri" pitchFamily="34" charset="0"/>
              </a:rPr>
              <a:t>8.1.3.2</a:t>
            </a:r>
            <a:endParaRPr lang="ja-JP" altLang="en-US" sz="24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내용 개체 틀 2"/>
          <p:cNvSpPr>
            <a:spLocks noGrp="1"/>
          </p:cNvSpPr>
          <p:nvPr>
            <p:ph idx="1"/>
          </p:nvPr>
        </p:nvSpPr>
        <p:spPr>
          <a:xfrm>
            <a:off x="395288" y="1052513"/>
            <a:ext cx="8137525" cy="5111750"/>
          </a:xfrm>
        </p:spPr>
        <p:txBody>
          <a:bodyPr/>
          <a:lstStyle/>
          <a:p>
            <a:r>
              <a:rPr lang="en-US" altLang="zh-CN" sz="2400" dirty="0" smtClean="0"/>
              <a:t>We have following </a:t>
            </a:r>
            <a:r>
              <a:rPr lang="en-US" altLang="zh-CN" sz="2400" dirty="0" smtClean="0"/>
              <a:t>agreements in RAN1 #86</a:t>
            </a:r>
            <a:endParaRPr lang="en-US" altLang="zh-CN" sz="2400" dirty="0" smtClean="0"/>
          </a:p>
          <a:p>
            <a:pPr lvl="1"/>
            <a:r>
              <a:rPr lang="en-GB" altLang="zh-CN" sz="2000" dirty="0" smtClean="0"/>
              <a:t>A time interval X which can contain one or more of the following</a:t>
            </a:r>
            <a:endParaRPr lang="zh-CN" altLang="zh-CN" sz="2000" dirty="0" smtClean="0"/>
          </a:p>
          <a:p>
            <a:pPr lvl="2"/>
            <a:r>
              <a:rPr lang="en-GB" altLang="zh-CN" sz="1800" dirty="0" smtClean="0"/>
              <a:t>DL transmission part</a:t>
            </a:r>
            <a:endParaRPr lang="zh-CN" altLang="zh-CN" sz="1800" dirty="0" smtClean="0"/>
          </a:p>
          <a:p>
            <a:pPr lvl="2"/>
            <a:r>
              <a:rPr lang="en-GB" altLang="zh-CN" sz="1800" dirty="0" smtClean="0"/>
              <a:t>Guard</a:t>
            </a:r>
            <a:endParaRPr lang="zh-CN" altLang="zh-CN" sz="1800" dirty="0" smtClean="0"/>
          </a:p>
          <a:p>
            <a:pPr lvl="2"/>
            <a:r>
              <a:rPr lang="en-GB" altLang="zh-CN" sz="1800" dirty="0" smtClean="0"/>
              <a:t>UL transmission part</a:t>
            </a:r>
            <a:endParaRPr lang="en-US" altLang="zh-CN" sz="2000" dirty="0" smtClean="0"/>
          </a:p>
          <a:p>
            <a:pPr lvl="1"/>
            <a:r>
              <a:rPr lang="en-US" altLang="zh-CN" sz="2000" dirty="0" smtClean="0"/>
              <a:t>Following timing relationships are indicated to a UE dynamically and/or semi-statically</a:t>
            </a:r>
            <a:endParaRPr lang="zh-CN" altLang="zh-CN" sz="2000" dirty="0" smtClean="0"/>
          </a:p>
          <a:p>
            <a:pPr lvl="2"/>
            <a:r>
              <a:rPr lang="en-US" altLang="zh-CN" sz="1800" dirty="0" smtClean="0"/>
              <a:t>Timing relationship </a:t>
            </a:r>
            <a:r>
              <a:rPr lang="en-GB" altLang="zh-CN" sz="1800" dirty="0" smtClean="0"/>
              <a:t>between DL data reception and corresponding acknowledgement</a:t>
            </a:r>
            <a:endParaRPr lang="zh-CN" altLang="zh-CN" sz="1800" dirty="0" smtClean="0"/>
          </a:p>
          <a:p>
            <a:pPr lvl="2"/>
            <a:r>
              <a:rPr lang="en-US" altLang="zh-CN" sz="1800" dirty="0" smtClean="0"/>
              <a:t>Timing relationship </a:t>
            </a:r>
            <a:r>
              <a:rPr lang="en-GB" altLang="zh-CN" sz="1800" dirty="0" smtClean="0"/>
              <a:t>between UL assignment and corresponding UL data transmission</a:t>
            </a:r>
          </a:p>
          <a:p>
            <a:pPr lvl="2"/>
            <a:endParaRPr lang="zh-CN" altLang="zh-CN" sz="1800" dirty="0" smtClean="0"/>
          </a:p>
          <a:p>
            <a:endParaRPr lang="en-US" altLang="zh-CN" sz="2400" dirty="0" smtClean="0"/>
          </a:p>
        </p:txBody>
      </p:sp>
      <p:sp>
        <p:nvSpPr>
          <p:cNvPr id="3075" name="サブタイトル 2"/>
          <p:cNvSpPr txBox="1">
            <a:spLocks/>
          </p:cNvSpPr>
          <p:nvPr/>
        </p:nvSpPr>
        <p:spPr bwMode="auto">
          <a:xfrm>
            <a:off x="1357313" y="338138"/>
            <a:ext cx="6400800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 eaLnBrk="1" hangingPunct="1">
              <a:spcBef>
                <a:spcPct val="20000"/>
              </a:spcBef>
            </a:pPr>
            <a:r>
              <a:rPr lang="en-US" altLang="ja-JP" sz="3600" b="1">
                <a:latin typeface="Calibri" pitchFamily="34" charset="0"/>
              </a:rPr>
              <a:t>Background</a:t>
            </a:r>
            <a:endParaRPr lang="ja-JP" altLang="en-US" sz="3600" b="1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b="1" smtClean="0"/>
              <a:t>Proposals</a:t>
            </a:r>
            <a:endParaRPr lang="zh-CN" altLang="en-US" smtClean="0"/>
          </a:p>
        </p:txBody>
      </p:sp>
      <p:sp>
        <p:nvSpPr>
          <p:cNvPr id="4099" name="内容占位符 2"/>
          <p:cNvSpPr>
            <a:spLocks noGrp="1"/>
          </p:cNvSpPr>
          <p:nvPr>
            <p:ph idx="1"/>
          </p:nvPr>
        </p:nvSpPr>
        <p:spPr>
          <a:xfrm>
            <a:off x="457200" y="1484313"/>
            <a:ext cx="8229600" cy="4525962"/>
          </a:xfrm>
        </p:spPr>
        <p:txBody>
          <a:bodyPr/>
          <a:lstStyle/>
          <a:p>
            <a:pPr>
              <a:buNone/>
            </a:pPr>
            <a:endParaRPr lang="en-US" altLang="zh-CN" sz="2800" dirty="0" smtClean="0"/>
          </a:p>
          <a:p>
            <a:r>
              <a:rPr lang="en-US" altLang="zh-CN" sz="2800" dirty="0" smtClean="0"/>
              <a:t>Acknowledging DL transmissions during multiple time intervals should be possible using UL of one time interval</a:t>
            </a:r>
            <a:endParaRPr lang="en-US" altLang="zh-CN" sz="2400" dirty="0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b="1" dirty="0" smtClean="0"/>
              <a:t>Appendix</a:t>
            </a:r>
            <a:endParaRPr lang="zh-CN" altLang="en-US" dirty="0" smtClean="0"/>
          </a:p>
        </p:txBody>
      </p:sp>
      <p:sp>
        <p:nvSpPr>
          <p:cNvPr id="5123" name="内容占位符 2"/>
          <p:cNvSpPr>
            <a:spLocks noGrp="1"/>
          </p:cNvSpPr>
          <p:nvPr>
            <p:ph idx="1"/>
          </p:nvPr>
        </p:nvSpPr>
        <p:spPr>
          <a:xfrm>
            <a:off x="457200" y="1484313"/>
            <a:ext cx="8229600" cy="4525962"/>
          </a:xfrm>
        </p:spPr>
        <p:txBody>
          <a:bodyPr/>
          <a:lstStyle/>
          <a:p>
            <a:r>
              <a:rPr lang="en-US" altLang="zh-CN" sz="2800" smtClean="0"/>
              <a:t>Illustration of Ack/Nack transmission in one UL transmission part </a:t>
            </a:r>
          </a:p>
        </p:txBody>
      </p:sp>
      <p:pic>
        <p:nvPicPr>
          <p:cNvPr id="512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2988" y="2786058"/>
            <a:ext cx="6786562" cy="258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14377</TotalTime>
  <Words>128</Words>
  <Application>Microsoft Office PowerPoint</Application>
  <PresentationFormat>On-screen Show (4:3)</PresentationFormat>
  <Paragraphs>21</Paragraphs>
  <Slides>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テーマ</vt:lpstr>
      <vt:lpstr>Slide 1</vt:lpstr>
      <vt:lpstr>Slide 2</vt:lpstr>
      <vt:lpstr>Proposals</vt:lpstr>
      <vt:lpstr>Appendix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WF on HARQ operation for NR</dc:title>
  <dc:creator>ZTE</dc:creator>
  <cp:lastModifiedBy>Windows User</cp:lastModifiedBy>
  <cp:revision>449</cp:revision>
  <dcterms:created xsi:type="dcterms:W3CDTF">2013-04-12T08:09:08Z</dcterms:created>
  <dcterms:modified xsi:type="dcterms:W3CDTF">2016-08-23T07:25:24Z</dcterms:modified>
</cp:coreProperties>
</file>