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3" r:id="rId3"/>
    <p:sldId id="257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E9A1-2EE8-47C4-BEC8-8C5F49F8E92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r>
              <a:rPr lang="fr-FR" altLang="ko-KR" dirty="0"/>
              <a:t>WF on system </a:t>
            </a:r>
            <a:r>
              <a:rPr lang="fr-FR" altLang="ko-KR" dirty="0" err="1"/>
              <a:t>level</a:t>
            </a:r>
            <a:r>
              <a:rPr lang="fr-FR" altLang="ko-KR" dirty="0"/>
              <a:t> </a:t>
            </a:r>
            <a:r>
              <a:rPr lang="fr-FR" altLang="ko-KR" dirty="0" smtClean="0"/>
              <a:t>simulations for V2X NR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</a:t>
            </a:r>
            <a:r>
              <a:rPr lang="en-GB" altLang="ko-KR" sz="1800" b="1" dirty="0" smtClean="0">
                <a:cs typeface="Times New Roman" pitchFamily="18" charset="0"/>
              </a:rPr>
              <a:t>167932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 smtClean="0"/>
              <a:t>Gothenburg, Sweden, 22</a:t>
            </a:r>
            <a:r>
              <a:rPr lang="en-US" altLang="ko-KR" sz="1800" b="1" baseline="30000" dirty="0" smtClean="0"/>
              <a:t>nd</a:t>
            </a:r>
            <a:r>
              <a:rPr lang="en-US" altLang="ko-KR" sz="1800" b="1" dirty="0" smtClean="0"/>
              <a:t>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26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August </a:t>
            </a:r>
            <a:r>
              <a:rPr lang="en-US" altLang="ko-KR" sz="1800" b="1" dirty="0"/>
              <a:t>2016</a:t>
            </a:r>
            <a:endParaRPr lang="ko-KR" altLang="ko-KR" sz="1800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8.1.7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European Commission has allocated 1GHz of spectrum at 63GHz for ITS applications [1]</a:t>
            </a:r>
          </a:p>
          <a:p>
            <a:pPr lvl="1"/>
            <a:r>
              <a:rPr lang="en-US" dirty="0" smtClean="0"/>
              <a:t>V2X simulation assumptions should include such scenario.</a:t>
            </a:r>
          </a:p>
          <a:p>
            <a:r>
              <a:rPr lang="en-US" dirty="0" smtClean="0"/>
              <a:t>Omnidirectional antenna arrays are unlikely to be deployed on NR vehicles/RSUs</a:t>
            </a:r>
          </a:p>
          <a:p>
            <a:pPr lvl="1"/>
            <a:r>
              <a:rPr lang="en-US" dirty="0" smtClean="0"/>
              <a:t>Furthermore, simulation assumptions should clarify the shape of the antenna array(s)</a:t>
            </a:r>
          </a:p>
        </p:txBody>
      </p:sp>
    </p:spTree>
    <p:extLst>
      <p:ext uri="{BB962C8B-B14F-4D97-AF65-F5344CB8AC3E}">
        <p14:creationId xmlns:p14="http://schemas.microsoft.com/office/powerpoint/2010/main" val="128583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 on 63GHz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Add </a:t>
            </a:r>
            <a:r>
              <a:rPr lang="sv-SE" dirty="0" smtClean="0"/>
              <a:t>63GHz </a:t>
            </a:r>
            <a:r>
              <a:rPr lang="sv-SE" dirty="0"/>
              <a:t>carrier frequency with 1GHz bandwidth (63-64GHz) for UE-UE and for UE-RSU [1] </a:t>
            </a:r>
          </a:p>
          <a:p>
            <a:r>
              <a:rPr lang="sv-SE" dirty="0"/>
              <a:t>FFS UE-UE and UE-RSU channel models at </a:t>
            </a:r>
            <a:r>
              <a:rPr lang="sv-SE" dirty="0" smtClean="0"/>
              <a:t>63GHz</a:t>
            </a:r>
            <a:endParaRPr lang="sv-SE" dirty="0"/>
          </a:p>
          <a:p>
            <a:r>
              <a:rPr lang="sv-SE" dirty="0" smtClean="0"/>
              <a:t>40dBm </a:t>
            </a:r>
            <a:r>
              <a:rPr lang="sv-SE" dirty="0"/>
              <a:t>e.i.r.p. Tx power limitation at </a:t>
            </a:r>
            <a:r>
              <a:rPr lang="sv-SE" dirty="0" smtClean="0"/>
              <a:t>63GHz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50771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Proposal on antenna pattern at RSU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800" dirty="0"/>
              <a:t>Revise the assumptions on RSU antenna pattern. </a:t>
            </a:r>
          </a:p>
          <a:p>
            <a:pPr lvl="1"/>
            <a:r>
              <a:rPr lang="sv-SE" sz="2400" dirty="0"/>
              <a:t>4 antenna arrays with 2 elements each</a:t>
            </a:r>
          </a:p>
          <a:p>
            <a:pPr lvl="1"/>
            <a:r>
              <a:rPr lang="sv-SE" sz="2400" dirty="0"/>
              <a:t>The arrays point to the 4 streets in the intersection</a:t>
            </a:r>
          </a:p>
          <a:p>
            <a:pPr lvl="1"/>
            <a:r>
              <a:rPr lang="sv-SE" sz="2400" dirty="0"/>
              <a:t>Each antenna element irradiates with halfspherical uniform distribution over a 90deg azimuth angle</a:t>
            </a:r>
          </a:p>
          <a:p>
            <a:pPr lvl="1"/>
            <a:r>
              <a:rPr lang="sv-SE" sz="2400" dirty="0"/>
              <a:t>Antenna gain = 9dBi</a:t>
            </a:r>
          </a:p>
          <a:p>
            <a:pPr marL="0" indent="0">
              <a:buNone/>
            </a:pPr>
            <a:endParaRPr lang="sv-SE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33056"/>
            <a:ext cx="2736304" cy="260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06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1600" dirty="0"/>
              <a:t>Revise the assumptions on vehicle UE antenna pattern. </a:t>
            </a:r>
          </a:p>
          <a:p>
            <a:r>
              <a:rPr lang="sv-SE" sz="1600" dirty="0"/>
              <a:t>Alt.1:</a:t>
            </a:r>
          </a:p>
          <a:p>
            <a:pPr lvl="1"/>
            <a:r>
              <a:rPr lang="sv-SE" sz="1400" dirty="0"/>
              <a:t>4 antenna arrays with 2 elements each</a:t>
            </a:r>
          </a:p>
          <a:p>
            <a:pPr lvl="1"/>
            <a:r>
              <a:rPr lang="sv-SE" sz="1400" dirty="0"/>
              <a:t>The arrays point to the front,rear,left,right</a:t>
            </a:r>
          </a:p>
          <a:p>
            <a:pPr lvl="1"/>
            <a:r>
              <a:rPr lang="sv-SE" sz="1400" dirty="0"/>
              <a:t>Each antenna element irradiates with halfspherical uniform distribution over a 90deg azimuth angle</a:t>
            </a:r>
          </a:p>
          <a:p>
            <a:pPr lvl="1"/>
            <a:r>
              <a:rPr lang="sv-SE" sz="1400" dirty="0"/>
              <a:t>Antenna gain = </a:t>
            </a:r>
            <a:r>
              <a:rPr lang="sv-SE" sz="1400" dirty="0" smtClean="0"/>
              <a:t>9dBi</a:t>
            </a:r>
          </a:p>
          <a:p>
            <a:pPr lvl="1"/>
            <a:endParaRPr lang="sv-SE" sz="1400" dirty="0"/>
          </a:p>
          <a:p>
            <a:pPr lvl="1"/>
            <a:endParaRPr lang="sv-SE" sz="1400" dirty="0"/>
          </a:p>
          <a:p>
            <a:r>
              <a:rPr lang="sv-SE" sz="1600" dirty="0"/>
              <a:t>Alt.2:</a:t>
            </a:r>
          </a:p>
          <a:p>
            <a:pPr lvl="1"/>
            <a:r>
              <a:rPr lang="sv-SE" sz="1400" dirty="0"/>
              <a:t>2 antenna arrays with 4 elements each</a:t>
            </a:r>
          </a:p>
          <a:p>
            <a:pPr lvl="1"/>
            <a:r>
              <a:rPr lang="sv-SE" sz="1400" dirty="0"/>
              <a:t>The arrays point to the front, rear.</a:t>
            </a:r>
          </a:p>
          <a:p>
            <a:pPr lvl="1"/>
            <a:r>
              <a:rPr lang="sv-SE" sz="1400" dirty="0"/>
              <a:t>Each antenna element irradiates with halfspherical uniform distribution over a 180deg azimuth angle</a:t>
            </a:r>
          </a:p>
          <a:p>
            <a:pPr lvl="1"/>
            <a:r>
              <a:rPr lang="sv-SE" sz="1400" dirty="0"/>
              <a:t>Antenna gain = </a:t>
            </a:r>
            <a:r>
              <a:rPr lang="sv-SE" sz="1400" dirty="0" smtClean="0"/>
              <a:t>6dBi</a:t>
            </a:r>
          </a:p>
          <a:p>
            <a:pPr lvl="1"/>
            <a:endParaRPr lang="sv-SE" sz="1400" dirty="0"/>
          </a:p>
          <a:p>
            <a:r>
              <a:rPr lang="sv-SE" sz="1600" dirty="0"/>
              <a:t>Collect input from </a:t>
            </a:r>
            <a:r>
              <a:rPr lang="sv-SE" sz="1600" dirty="0" smtClean="0"/>
              <a:t>automotive </a:t>
            </a:r>
            <a:r>
              <a:rPr lang="sv-SE" sz="1600" dirty="0"/>
              <a:t>companies in </a:t>
            </a:r>
            <a:endParaRPr lang="sv-SE" sz="1600" dirty="0" smtClean="0"/>
          </a:p>
          <a:p>
            <a:pPr marL="0" indent="0">
              <a:buNone/>
            </a:pPr>
            <a:r>
              <a:rPr lang="sv-SE" sz="1600" dirty="0"/>
              <a:t> </a:t>
            </a:r>
            <a:r>
              <a:rPr lang="sv-SE" sz="1600" dirty="0" smtClean="0"/>
              <a:t>        3GPP </a:t>
            </a:r>
            <a:r>
              <a:rPr lang="sv-SE" sz="1600" dirty="0"/>
              <a:t>regarding preference between Alt.1/2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Proposal on antenna pattern at vehicle UE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388" y="4911804"/>
            <a:ext cx="2592288" cy="13110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26508"/>
            <a:ext cx="2570564" cy="130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51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Reference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1800" dirty="0" smtClean="0"/>
              <a:t>[1] </a:t>
            </a:r>
            <a:r>
              <a:rPr lang="en-US" sz="1800" dirty="0"/>
              <a:t>The European Commission. Commission implementing decision of </a:t>
            </a:r>
            <a:r>
              <a:rPr lang="en-US" sz="1800" dirty="0" smtClean="0"/>
              <a:t>11 December </a:t>
            </a:r>
            <a:r>
              <a:rPr lang="en-US" sz="1800" dirty="0"/>
              <a:t>2013 amending decision 2006/771/EC </a:t>
            </a:r>
            <a:r>
              <a:rPr lang="en-US" sz="1800" dirty="0" smtClean="0"/>
              <a:t>on </a:t>
            </a:r>
            <a:r>
              <a:rPr lang="en-US" sz="1800" dirty="0" err="1" smtClean="0"/>
              <a:t>harmonisation</a:t>
            </a:r>
            <a:r>
              <a:rPr lang="en-US" sz="1800" dirty="0" smtClean="0"/>
              <a:t> of the </a:t>
            </a:r>
            <a:r>
              <a:rPr lang="en-US" sz="1800" dirty="0"/>
              <a:t>radio spectrum for use by short-range devices and repealing </a:t>
            </a:r>
            <a:r>
              <a:rPr lang="en-US" sz="1800" dirty="0" smtClean="0"/>
              <a:t>decision </a:t>
            </a:r>
            <a:r>
              <a:rPr lang="sv-SE" sz="1800" dirty="0" smtClean="0"/>
              <a:t>2005/928/EC</a:t>
            </a:r>
            <a:r>
              <a:rPr lang="sv-SE" sz="1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2507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284</Words>
  <Application>Microsoft Office PowerPoint</Application>
  <PresentationFormat>On-screen Show (4:3)</PresentationFormat>
  <Paragraphs>40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system level simulations for V2X NR</vt:lpstr>
      <vt:lpstr>Background</vt:lpstr>
      <vt:lpstr>Proposals on 63GHz</vt:lpstr>
      <vt:lpstr>Proposal on antenna pattern at RSU</vt:lpstr>
      <vt:lpstr>Proposal on antenna pattern at vehicle UE</vt:lpstr>
      <vt:lpstr>Reference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Wanlu Sun</dc:creator>
  <cp:lastModifiedBy>Stefano Sorrentino</cp:lastModifiedBy>
  <cp:revision>15</cp:revision>
  <dcterms:created xsi:type="dcterms:W3CDTF">2016-08-17T11:44:46Z</dcterms:created>
  <dcterms:modified xsi:type="dcterms:W3CDTF">2016-08-22T15:31:20Z</dcterms:modified>
</cp:coreProperties>
</file>