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1" r:id="rId2"/>
    <p:sldId id="269" r:id="rId3"/>
    <p:sldId id="270" r:id="rId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35" autoAdjust="0"/>
    <p:restoredTop sz="91357" autoAdjust="0"/>
  </p:normalViewPr>
  <p:slideViewPr>
    <p:cSldViewPr>
      <p:cViewPr varScale="1">
        <p:scale>
          <a:sx n="74" d="100"/>
          <a:sy n="74" d="100"/>
        </p:scale>
        <p:origin x="-127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8360AE-F73C-42E2-A54F-C49137304E18}" type="datetimeFigureOut">
              <a:rPr lang="zh-CN" altLang="en-US" smtClean="0"/>
              <a:pPr/>
              <a:t>2016/8/22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16ADCE-CDF0-4C35-8880-ED8937974BF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16ADCE-CDF0-4C35-8880-ED8937974BF8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16ADCE-CDF0-4C35-8880-ED8937974BF8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16ADCE-CDF0-4C35-8880-ED8937974BF8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6DA18E-7B73-455C-8989-B75602CC1F2B}" type="datetimeFigureOut">
              <a:rPr lang="en-US"/>
              <a:pPr>
                <a:defRPr/>
              </a:pPr>
              <a:t>8/22/2016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57BC4C-72C5-425B-8AE5-C715F776EF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4E4604-F72F-42FD-8FF8-090F5D1E90FD}" type="datetimeFigureOut">
              <a:rPr lang="en-US"/>
              <a:pPr>
                <a:defRPr/>
              </a:pPr>
              <a:t>8/22/2016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3E909F-2551-414B-894F-E47A1EC2147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459F11-6F79-4030-B976-3068B77E041B}" type="datetimeFigureOut">
              <a:rPr lang="en-US"/>
              <a:pPr>
                <a:defRPr/>
              </a:pPr>
              <a:t>8/22/2016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628687-7ED6-4EDC-B561-DE1EA922403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DB51F4-02AB-48C0-B78D-BDA173157076}" type="datetimeFigureOut">
              <a:rPr lang="en-US"/>
              <a:pPr>
                <a:defRPr/>
              </a:pPr>
              <a:t>8/22/2016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52CD9B-6057-4306-A7D2-12F1873C598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D12496-15C8-4E1E-B7FB-8C1ABBC9D00D}" type="datetimeFigureOut">
              <a:rPr lang="en-US"/>
              <a:pPr>
                <a:defRPr/>
              </a:pPr>
              <a:t>8/22/2016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779DE3-032A-4DCB-AD90-26FFCC61593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8273C3-CCDE-4DD3-955D-7171CF4866DE}" type="datetimeFigureOut">
              <a:rPr lang="en-US"/>
              <a:pPr>
                <a:defRPr/>
              </a:pPr>
              <a:t>8/22/2016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589A3C-29D0-4ABC-8697-3F7C25CB60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E80792-C9AB-4135-B30F-6BFACCC6CB11}" type="datetimeFigureOut">
              <a:rPr lang="en-US"/>
              <a:pPr>
                <a:defRPr/>
              </a:pPr>
              <a:t>8/22/2016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67C58B-B2B6-4B8D-9C16-CB0033B683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A801E7-3D7C-461E-920D-156B04C3E96E}" type="datetimeFigureOut">
              <a:rPr lang="en-US"/>
              <a:pPr>
                <a:defRPr/>
              </a:pPr>
              <a:t>8/22/2016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44B42-8109-46F9-88D0-D974963432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2E3199-24E5-4D3B-AC8C-D70493D12C3E}" type="datetimeFigureOut">
              <a:rPr lang="en-US"/>
              <a:pPr>
                <a:defRPr/>
              </a:pPr>
              <a:t>8/22/2016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20B746-0D6A-4921-A38F-E8C757AAB4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542532-EA90-484A-AFE8-A82CE8912EC4}" type="datetimeFigureOut">
              <a:rPr lang="en-US"/>
              <a:pPr>
                <a:defRPr/>
              </a:pPr>
              <a:t>8/22/2016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246952-A4AF-4131-AAFD-02FC46B022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0A6884-B181-4739-B22D-7DEA816DCA52}" type="datetimeFigureOut">
              <a:rPr lang="en-US"/>
              <a:pPr>
                <a:defRPr/>
              </a:pPr>
              <a:t>8/22/2016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B3C1A5-2CE9-4F22-8199-9681CCDF5D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 smtClean="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4AD3B605-15EE-434B-9F5F-10512107BE6C}" type="datetimeFigureOut">
              <a:rPr lang="en-US"/>
              <a:pPr>
                <a:defRPr/>
              </a:pPr>
              <a:t>8/22/2016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 smtClean="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smtClean="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D08CD710-F694-4ED1-8A22-AF60297DC6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WF on SA and data association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1295400" y="3886200"/>
            <a:ext cx="6400800" cy="1752600"/>
          </a:xfrm>
        </p:spPr>
        <p:txBody>
          <a:bodyPr/>
          <a:lstStyle/>
          <a:p>
            <a:pPr eaLnBrk="1" hangingPunct="1"/>
            <a:r>
              <a:rPr lang="en-US" dirty="0" smtClean="0">
                <a:solidFill>
                  <a:srgbClr val="898989"/>
                </a:solidFill>
              </a:rPr>
              <a:t>Huawei, HiSilicon, LGE</a:t>
            </a:r>
            <a:r>
              <a:rPr lang="en-US" dirty="0" smtClean="0">
                <a:solidFill>
                  <a:srgbClr val="898989"/>
                </a:solidFill>
              </a:rPr>
              <a:t>, </a:t>
            </a:r>
            <a:r>
              <a:rPr lang="en-US" altLang="zh-CN" dirty="0" smtClean="0">
                <a:solidFill>
                  <a:srgbClr val="898989"/>
                </a:solidFill>
              </a:rPr>
              <a:t>Ericsson, Qualcomm</a:t>
            </a:r>
            <a:endParaRPr lang="en-US" dirty="0" smtClean="0">
              <a:solidFill>
                <a:srgbClr val="898989"/>
              </a:solidFill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2616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sv-SE" altLang="zh-CN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3GPP TSG RAN WG1 </a:t>
            </a:r>
            <a:r>
              <a:rPr lang="en-US" altLang="zh-CN" dirty="0" smtClean="0">
                <a:latin typeface="Arial" panose="020B0604020202020204" pitchFamily="34" charset="0"/>
              </a:rPr>
              <a:t>Meeting #86   </a:t>
            </a:r>
            <a:r>
              <a:rPr lang="sv-SE" altLang="zh-CN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         		</a:t>
            </a:r>
            <a:endParaRPr lang="en-US" altLang="zh-CN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  <a:p>
            <a:pPr>
              <a:buFontTx/>
              <a:buNone/>
              <a:defRPr/>
            </a:pPr>
            <a:r>
              <a:rPr lang="en-US" altLang="zh-CN" sz="2400" dirty="0" smtClean="0"/>
              <a:t>Gothenburg, Sweden, 22</a:t>
            </a:r>
            <a:r>
              <a:rPr lang="en-US" altLang="zh-CN" sz="2400" baseline="30000" dirty="0" smtClean="0"/>
              <a:t>nd</a:t>
            </a:r>
            <a:r>
              <a:rPr lang="en-US" altLang="zh-CN" sz="2400" dirty="0" smtClean="0"/>
              <a:t> - 26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Aug., 2016</a:t>
            </a:r>
          </a:p>
          <a:p>
            <a:pPr>
              <a:buFontTx/>
              <a:buNone/>
              <a:defRPr/>
            </a:pPr>
            <a:r>
              <a:rPr lang="en-US" altLang="zh-CN" sz="2400" dirty="0" smtClean="0"/>
              <a:t>AI: 7.2.2.3</a:t>
            </a:r>
          </a:p>
          <a:p>
            <a:pPr>
              <a:buFontTx/>
              <a:buNone/>
              <a:defRPr/>
            </a:pPr>
            <a:r>
              <a:rPr lang="en-US" altLang="zh-CN" sz="2400" dirty="0" smtClean="0"/>
              <a:t> </a:t>
            </a:r>
            <a:endParaRPr lang="zh-CN" altLang="zh-CN" sz="2400" dirty="0" smtClean="0"/>
          </a:p>
          <a:p>
            <a:pPr>
              <a:buFontTx/>
              <a:buNone/>
              <a:defRPr/>
            </a:pPr>
            <a:endParaRPr lang="zh-CN" altLang="zh-CN" sz="24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buFontTx/>
              <a:buNone/>
              <a:defRPr/>
            </a:pPr>
            <a:endParaRPr lang="en-US" altLang="ko-KR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391400" y="228600"/>
            <a:ext cx="13260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mtClean="0"/>
              <a:t>R1-167923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-76200"/>
            <a:ext cx="8229600" cy="1143000"/>
          </a:xfrm>
        </p:spPr>
        <p:txBody>
          <a:bodyPr/>
          <a:lstStyle/>
          <a:p>
            <a:r>
              <a:rPr lang="en-US" dirty="0" smtClean="0"/>
              <a:t>Background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228600" y="1066800"/>
            <a:ext cx="8610600" cy="5486400"/>
          </a:xfrm>
        </p:spPr>
        <p:txBody>
          <a:bodyPr/>
          <a:lstStyle/>
          <a:p>
            <a:pPr marL="342900" lvl="1" indent="-342900">
              <a:buFont typeface="Arial" charset="0"/>
              <a:buChar char="•"/>
            </a:pPr>
            <a:r>
              <a:rPr lang="en-US" sz="2400" dirty="0" smtClean="0"/>
              <a:t>In RAN1#84bis, the following was </a:t>
            </a:r>
            <a:r>
              <a:rPr lang="en-US" sz="2400" u="sng" dirty="0" smtClean="0"/>
              <a:t>agreed</a:t>
            </a:r>
            <a:endParaRPr lang="en-US" sz="2000" dirty="0" smtClean="0"/>
          </a:p>
          <a:p>
            <a:pPr lvl="1"/>
            <a:r>
              <a:rPr lang="en-US" altLang="zh-CN" sz="2000" dirty="0" smtClean="0"/>
              <a:t>In UE autonomous resource selection mode, SA can be transmitted for every TB.</a:t>
            </a:r>
          </a:p>
          <a:p>
            <a:pPr lvl="1"/>
            <a:r>
              <a:rPr lang="en-US" altLang="zh-CN" sz="2000" dirty="0" smtClean="0"/>
              <a:t>FFS whether to support transmitting and/or receiving TB without SA</a:t>
            </a:r>
          </a:p>
          <a:p>
            <a:pPr lvl="1"/>
            <a:r>
              <a:rPr lang="en-US" altLang="zh-CN" sz="2000" dirty="0" smtClean="0"/>
              <a:t>FFS whether every data (re)transmission for the same TB has the associated SA transmission.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1143000"/>
          </a:xfrm>
        </p:spPr>
        <p:txBody>
          <a:bodyPr/>
          <a:lstStyle/>
          <a:p>
            <a:r>
              <a:rPr lang="en-US" smtClean="0"/>
              <a:t>Proposal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04800" y="990600"/>
            <a:ext cx="8534400" cy="3733800"/>
          </a:xfrm>
        </p:spPr>
        <p:txBody>
          <a:bodyPr/>
          <a:lstStyle/>
          <a:p>
            <a:r>
              <a:rPr lang="en-US" altLang="zh-CN" sz="2800" dirty="0" smtClean="0"/>
              <a:t>A UE cannot transmit TB without SA.</a:t>
            </a:r>
            <a:endParaRPr lang="zh-CN" altLang="zh-CN" sz="2800" dirty="0" smtClean="0"/>
          </a:p>
          <a:p>
            <a:r>
              <a:rPr lang="en-US" altLang="zh-CN" sz="2800" dirty="0" smtClean="0"/>
              <a:t>SA is transmitted with each (re)transmission of a TB.</a:t>
            </a:r>
            <a:endParaRPr lang="zh-CN" altLang="zh-CN" sz="2800" dirty="0" smtClean="0"/>
          </a:p>
          <a:p>
            <a:pPr marL="342900" lvl="1" indent="-342900">
              <a:buFont typeface="Arial" charset="0"/>
              <a:buChar char="•"/>
            </a:pPr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5233</TotalTime>
  <Words>95</Words>
  <Application>Microsoft Office PowerPoint</Application>
  <PresentationFormat>全屏显示(4:3)</PresentationFormat>
  <Paragraphs>18</Paragraphs>
  <Slides>3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WF on SA and data association</vt:lpstr>
      <vt:lpstr>Background</vt:lpstr>
      <vt:lpstr>Proposal</vt:lpstr>
    </vt:vector>
  </TitlesOfParts>
  <Company>Huawei Technologies Co.,Ltd.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DMRS pattern</dc:title>
  <dc:creator>P73999</dc:creator>
  <cp:lastModifiedBy>Yi Shi (Richard)</cp:lastModifiedBy>
  <cp:revision>182</cp:revision>
  <dcterms:created xsi:type="dcterms:W3CDTF">2016-02-10T21:48:49Z</dcterms:created>
  <dcterms:modified xsi:type="dcterms:W3CDTF">2016-08-22T09:29:23Z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(3)r9JhqqIQqKo7VcmGTZ9UlGts2PJOU/NUpyo2XlpaNuYZjl95jMDdrIZdYW9McMNciEDiAQPy
Dmph70uSDe9W7G8JTj2IudE7R8XWwjgunvOpC7ZJ+7JBumLVLPcA7ldjNb0p/6cunO2pZAkY
6gcn0u7bIXWCNHgEzodatr264bpb9l7efHSNZXmkKhXP9U21f+zeiR3JNgvsokV/hJmBA5Lk
zMc3mlilEjFr+puaBM</vt:lpwstr>
  </property>
  <property fmtid="{D5CDD505-2E9C-101B-9397-08002B2CF9AE}" pid="3" name="_2015_ms_pID_7253431">
    <vt:lpwstr>ZZarmKP9sO1xVl4zLeMfcL6jlxPQi83ajOunTvuDlmARkfthZI3eCF
v91NtnHP5J+n7ZrxGeuy4Xsj9yq/l6W/OyfcS618PIuJuCKjBAD8StVBdZUObr7RAenRaWrI
AlnEZGJHvGPzxT+zEqHIN23ww5dpPRfmEdsd06F5fb953DqEuwD/dCFoHFH9Wpz05exDxzNU
hkXHPayivFtHWSWIa1IXPgeP/3Aje2xwxfXX</vt:lpwstr>
  </property>
  <property fmtid="{D5CDD505-2E9C-101B-9397-08002B2CF9AE}" pid="4" name="_2015_ms_pID_7253432">
    <vt:lpwstr>pDrFcUhIGsady3LI9Wli293Q3wUxbudDvNJJ
HBCpDUTuUz+vQ1ojyirvAVRzgBuhXg==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1471849391</vt:lpwstr>
  </property>
</Properties>
</file>