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1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FB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756" autoAdjust="0"/>
  </p:normalViewPr>
  <p:slideViewPr>
    <p:cSldViewPr>
      <p:cViewPr>
        <p:scale>
          <a:sx n="75" d="100"/>
          <a:sy n="75" d="100"/>
        </p:scale>
        <p:origin x="-10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Way forward on email discussion for waveforms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HiSilicon, National Taiwan University, NTT </a:t>
            </a:r>
            <a:r>
              <a:rPr lang="en-US" altLang="zh-CN" dirty="0" smtClean="0"/>
              <a:t>DOCOMO</a:t>
            </a:r>
            <a:r>
              <a:rPr lang="en-US" altLang="zh-CN" smtClean="0"/>
              <a:t>, Nokia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571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R1-166016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336" y="1412776"/>
            <a:ext cx="8867328" cy="4752528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Use an email discussion to collect information from each company on the details of their proposed/simulated waveform(s), including</a:t>
            </a:r>
          </a:p>
          <a:p>
            <a:pPr lvl="1"/>
            <a:r>
              <a:rPr lang="en-US" altLang="zh-CN" dirty="0" smtClean="0"/>
              <a:t>used parameters</a:t>
            </a:r>
          </a:p>
          <a:p>
            <a:pPr lvl="1"/>
            <a:r>
              <a:rPr lang="en-US" altLang="zh-CN" dirty="0" err="1" smtClean="0"/>
              <a:t>Tx</a:t>
            </a:r>
            <a:r>
              <a:rPr lang="en-US" altLang="zh-CN" dirty="0" smtClean="0"/>
              <a:t>/Rx structure</a:t>
            </a:r>
          </a:p>
          <a:p>
            <a:pPr lvl="1"/>
            <a:r>
              <a:rPr lang="en-US" altLang="zh-CN" dirty="0" smtClean="0"/>
              <a:t>Corresponding performance</a:t>
            </a:r>
          </a:p>
          <a:p>
            <a:r>
              <a:rPr lang="en-US" altLang="zh-CN" dirty="0" smtClean="0"/>
              <a:t>Companies are encouraged to provide inputs to this email discussion as early as possible</a:t>
            </a:r>
          </a:p>
          <a:p>
            <a:r>
              <a:rPr lang="en-US" altLang="zh-CN" dirty="0" smtClean="0"/>
              <a:t>The purpose of this email discussion is to facilitate waveform discussion in future meetings. No conclusion is expected out of this email discussion</a:t>
            </a:r>
          </a:p>
          <a:p>
            <a:pPr lvl="1">
              <a:buNone/>
            </a:pPr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3581</TotalTime>
  <Words>93</Words>
  <Application>Microsoft Office PowerPoint</Application>
  <PresentationFormat>On-screen Show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Way forward on email discussion for waveforms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</cp:lastModifiedBy>
  <cp:revision>385</cp:revision>
  <dcterms:created xsi:type="dcterms:W3CDTF">2015-02-09T15:32:33Z</dcterms:created>
  <dcterms:modified xsi:type="dcterms:W3CDTF">2016-05-27T04:51:22Z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(3)yXgMUs45uPN7C7mNkl09iAycrskphyiKfwcGXF0XRu63sOpv6bKfXwvi7BggNwlf1TA5qXqb
y/rvHSp97SNXEUtrmfFotR16THUPban3g7sM9GiluKNKZjt2pwJKK4zxSnN0X0jxJlvvFGhD
gdIWnxD7aadfaEkyB8E0aFH8mMOZ/KqZsa4dX6IokRTe1q0WSyALuE9MNE0uO6Vy9J4lDaPP
GuFRbXen8KBEmRTfa1</vt:lpwstr>
  </property>
  <property fmtid="{D5CDD505-2E9C-101B-9397-08002B2CF9AE}" pid="6" name="_2015_ms_pID_7253431">
    <vt:lpwstr>uTNCHb1Aos5Zipi/LWdj5GJIqK77oW2zXdmzQdUP8RdqIvsSip4DBF
1/qjN5pYlK1ketsFXAJDoMtjU9A/LdTgJTv89vt2SAdgWhXcy3xxgB700Ep088azuaDKJZuq
wQnbfGXGh6VRRWFC8/XN7r7F7g3FruzKFUSAoDHDj3D746FnlrMUIe+eFF/PcaRAHaXWtV6J
nKgueNGwiKKh17YnNoC12H11W+X9AizYM2/R</vt:lpwstr>
  </property>
  <property fmtid="{D5CDD505-2E9C-101B-9397-08002B2CF9AE}" pid="7" name="_2015_ms_pID_7253432">
    <vt:lpwstr>D1Csn+u6CPY/faN8DzkQtX5iL9eMrW30T7Kf
NiAorGftifY6rxBOcpVwODezO8zAfcEfsX+2tZipSCqtiwGABroFLKu38YjCdli8boTrhhxK
ZVgupQZUuegYaS2LHGgPaA==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1464324500</vt:lpwstr>
  </property>
</Properties>
</file>