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4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 smtClean="0"/>
              <a:t>WF on time interval X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Qualcomm, Nokia, ASB   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R1-166013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  <a:cs typeface="Times New Roman" pitchFamily="18" charset="0"/>
              </a:rPr>
              <a:t>Background</a:t>
            </a:r>
            <a:endParaRPr lang="en-US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001419"/>
          </a:xfrm>
        </p:spPr>
        <p:txBody>
          <a:bodyPr>
            <a:normAutofit fontScale="925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At least the following should be supported for NR in a frequency portion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A time interval X which can contain one or more of the following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DL transmission part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Guard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UL transmission part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1"/>
            <a:r>
              <a:rPr lang="en-GB" altLang="zh-CN" sz="2000" dirty="0" smtClean="0">
                <a:latin typeface="Times"/>
                <a:ea typeface="MS Mincho"/>
                <a:cs typeface="Times New Roman"/>
              </a:rPr>
              <a:t>FFS which combinations are supported and whether they are indicated dynamically and/or semi-statically</a:t>
            </a:r>
          </a:p>
          <a:p>
            <a:pPr lvl="1"/>
            <a:r>
              <a:rPr lang="en-US" altLang="zh-CN" sz="2000" dirty="0" smtClean="0">
                <a:latin typeface="Times"/>
                <a:ea typeface="MS Mincho"/>
                <a:cs typeface="Times New Roman"/>
              </a:rPr>
              <a:t>Furthermore, the following is supported</a:t>
            </a:r>
            <a:endParaRPr lang="zh-CN" altLang="zh-CN" sz="2000" dirty="0" smtClean="0">
              <a:latin typeface="Times"/>
              <a:ea typeface="MS Mincho"/>
              <a:cs typeface="Times New Roman"/>
            </a:endParaRPr>
          </a:p>
          <a:p>
            <a:pPr lvl="2"/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The DL transmission part of time interval X to contain downlink control information and</a:t>
            </a:r>
            <a:r>
              <a:rPr lang="en-US" altLang="zh-CN" sz="2100" dirty="0" smtClean="0">
                <a:latin typeface="Times"/>
                <a:ea typeface="MS Mincho"/>
                <a:cs typeface="Times New Roman"/>
              </a:rPr>
              <a:t>/or</a:t>
            </a:r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 downlink data transmissions and/or reference signals</a:t>
            </a:r>
            <a:endParaRPr lang="zh-CN" altLang="zh-CN" sz="2100" dirty="0" smtClean="0">
              <a:latin typeface="Times"/>
              <a:ea typeface="MS Mincho"/>
              <a:cs typeface="Times New Roman"/>
            </a:endParaRPr>
          </a:p>
          <a:p>
            <a:pPr lvl="2"/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The </a:t>
            </a:r>
            <a:r>
              <a:rPr lang="en-US" altLang="zh-CN" sz="2100" dirty="0" smtClean="0">
                <a:latin typeface="Times"/>
                <a:ea typeface="MS Mincho"/>
                <a:cs typeface="Times New Roman"/>
              </a:rPr>
              <a:t>U</a:t>
            </a:r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L transmission part of time interval X to contain uplink control information and</a:t>
            </a:r>
            <a:r>
              <a:rPr lang="en-US" altLang="zh-CN" sz="2100" dirty="0" smtClean="0">
                <a:latin typeface="Times"/>
                <a:ea typeface="MS Mincho"/>
                <a:cs typeface="Times New Roman"/>
              </a:rPr>
              <a:t>/or uplink </a:t>
            </a:r>
            <a:r>
              <a:rPr lang="en-GB" altLang="zh-CN" sz="2100" dirty="0" smtClean="0">
                <a:latin typeface="Times"/>
                <a:ea typeface="MS Mincho"/>
                <a:cs typeface="Times New Roman"/>
              </a:rPr>
              <a:t>data transmissions and/or reference signals</a:t>
            </a:r>
            <a:endParaRPr lang="zh-CN" altLang="zh-CN" sz="2100" dirty="0" smtClean="0">
              <a:latin typeface="Times"/>
              <a:ea typeface="MS Mincho"/>
              <a:cs typeface="Times New Roman"/>
            </a:endParaRPr>
          </a:p>
          <a:p>
            <a:endParaRPr lang="zh-CN" altLang="zh-CN" sz="2000" dirty="0" smtClean="0"/>
          </a:p>
          <a:p>
            <a:pPr lvl="0">
              <a:buNone/>
            </a:pPr>
            <a:endParaRPr lang="zh-CN" altLang="zh-CN" sz="2000" dirty="0" smtClean="0"/>
          </a:p>
          <a:p>
            <a:pPr>
              <a:buNone/>
            </a:pPr>
            <a:endParaRPr lang="en-US" altLang="zh-CN" sz="20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Proposals</a:t>
            </a:r>
            <a:endParaRPr lang="en-US" altLang="zh-CN" sz="3600" dirty="0">
              <a:solidFill>
                <a:srgbClr val="000000"/>
              </a:solidFill>
              <a:latin typeface="Tahoma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4680520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altLang="zh-CN" sz="2400" dirty="0" smtClean="0">
                <a:latin typeface="Tahoma"/>
              </a:rPr>
              <a:t>At least the following combinations </a:t>
            </a:r>
            <a:r>
              <a:rPr lang="en-US" altLang="zh-CN" sz="2400" dirty="0" smtClean="0">
                <a:latin typeface="Tahoma"/>
              </a:rPr>
              <a:t>for </a:t>
            </a:r>
            <a:r>
              <a:rPr lang="en-US" altLang="zh-CN" sz="2400" dirty="0" smtClean="0">
                <a:latin typeface="Tahoma"/>
              </a:rPr>
              <a:t>time interval X should be supported</a:t>
            </a:r>
          </a:p>
          <a:p>
            <a:pPr marL="400050" lvl="1"/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Combination 1: A </a:t>
            </a:r>
            <a:r>
              <a:rPr lang="en-GB" altLang="zh-CN" sz="2400" dirty="0" smtClean="0">
                <a:solidFill>
                  <a:srgbClr val="000000"/>
                </a:solidFill>
                <a:latin typeface="Tahoma"/>
              </a:rPr>
              <a:t>DL transmission part, a possible guard</a:t>
            </a:r>
          </a:p>
          <a:p>
            <a:pPr marL="400050" lvl="1">
              <a:spcBef>
                <a:spcPts val="8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Combination 2: </a:t>
            </a:r>
            <a:r>
              <a:rPr lang="en-GB" altLang="zh-CN" sz="2400" dirty="0" smtClean="0">
                <a:solidFill>
                  <a:srgbClr val="000000"/>
                </a:solidFill>
                <a:latin typeface="Tahoma"/>
              </a:rPr>
              <a:t>A possible guard, an </a:t>
            </a:r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uplink transmission part</a:t>
            </a:r>
          </a:p>
          <a:p>
            <a:pPr marL="400050" lvl="1">
              <a:spcBef>
                <a:spcPts val="8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ahoma"/>
              </a:rPr>
              <a:t>Combination 3: A DL transmission part, guard(s), and an UL transmission part</a:t>
            </a: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</TotalTime>
  <Words>175</Words>
  <Application>Microsoft Office PowerPoint</Application>
  <PresentationFormat>全屏显示(4:3)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time interval X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t00274236</cp:lastModifiedBy>
  <cp:revision>123</cp:revision>
  <dcterms:created xsi:type="dcterms:W3CDTF">2016-04-08T01:45:47Z</dcterms:created>
  <dcterms:modified xsi:type="dcterms:W3CDTF">2016-05-27T04:04:16Z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(3)PkmCHe/2G+EhUaDQGV9Yw6mLuWEcunTKzTPMRqF4Wu6k07YnrsCCpXsiDQ57yt9PiBIDHgmA
p0VHYGlQHTO43KhOO+CEQyLqZg7jSAj8toJu0GI7ZqrmZ13ASkzXKUYpgNH9yRZUcT/l+x08
RmcA8GLdGQl3aSKmW8l3Iogp4aFYhpm4X5kvJihlRdSqc53Syd0hhQVpIM6HxkDswF2pfkNc
CAZCNzKEBrEiBxp/zn</vt:lpwstr>
  </property>
  <property fmtid="{D5CDD505-2E9C-101B-9397-08002B2CF9AE}" pid="3" name="_2015_ms_pID_7253431">
    <vt:lpwstr>e1qhgf+EApuuUL3Fh+4476ghStMwd1/kixSy5YyKef3CbchvKKlzyP
5vAHRwdedGZRcS11sZ+alBoUzhIhGrnXn8qVqbJGWVWFHy2vUaQvaB2DrPj41eTAc2vxdxty
Di2SKVZD8XC9+8hK+CdxBz9jg9gBvtDm2b8bI8H37TM9lIYwtNH9pFkRNfy/qAcuTsVwH7Fu
5anIQpW6Xpn39sFYMYbx2Bb71wloR+779cAa</vt:lpwstr>
  </property>
  <property fmtid="{D5CDD505-2E9C-101B-9397-08002B2CF9AE}" pid="4" name="_2015_ms_pID_7253432">
    <vt:lpwstr>WjXttSWZsoTcZf6yslLN+z5y9/Xg3RRIioP1
hKXKySGfh3XYh6WDx1MZfgxx0DzwUf5yR7tBswFMIitU+JxJdbl5xlaTNYcwEDz7rcIglj4u
9GrFyzWk8jDuo5y58XkCHA==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1464224315</vt:lpwstr>
  </property>
</Properties>
</file>