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k" initials="Fran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40" autoAdjust="0"/>
  </p:normalViewPr>
  <p:slideViewPr>
    <p:cSldViewPr>
      <p:cViewPr>
        <p:scale>
          <a:sx n="75" d="100"/>
          <a:sy n="75" d="100"/>
        </p:scale>
        <p:origin x="-123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03527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86012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DCI transmission </a:t>
            </a:r>
            <a:r>
              <a:rPr lang="en-US" altLang="zh-CN" dirty="0" smtClean="0"/>
              <a:t> </a:t>
            </a:r>
            <a:r>
              <a:rPr lang="en-US" altLang="ja-JP" dirty="0" smtClean="0"/>
              <a:t>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Qualcomm</a:t>
            </a:r>
            <a:endParaRPr lang="en-US" altLang="zh-CN" dirty="0" smtClean="0">
              <a:solidFill>
                <a:srgbClr val="A6A6A6"/>
              </a:solidFill>
              <a:cs typeface="Times New Roman" pitchFamily="18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141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Nanjing, China, 23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May 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item: 6.2.4.2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</a:t>
            </a:r>
            <a:r>
              <a:rPr lang="en-GB" altLang="zh-CN" sz="2400" dirty="0" smtClean="0"/>
              <a:t>165956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000660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err="1" smtClean="0"/>
              <a:t>MUST_Near</a:t>
            </a:r>
            <a:r>
              <a:rPr lang="en-US" altLang="zh-CN" sz="2400" dirty="0" smtClean="0"/>
              <a:t> UE monitors enhanced DCI(s).</a:t>
            </a:r>
          </a:p>
          <a:p>
            <a:pPr lvl="1"/>
            <a:r>
              <a:rPr lang="en-US" altLang="zh-CN" sz="2000" dirty="0" smtClean="0"/>
              <a:t>Option1 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one near DCI</a:t>
            </a:r>
            <a:r>
              <a:rPr lang="zh-CN" altLang="en-US" sz="2000" dirty="0" smtClean="0"/>
              <a:t>  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Option2 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two near DCIs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, one for self information and the other for assistance information </a:t>
            </a:r>
          </a:p>
          <a:p>
            <a:pPr lvl="1"/>
            <a:endParaRPr lang="en-US" altLang="zh-CN" sz="2000" dirty="0" smtClean="0"/>
          </a:p>
          <a:p>
            <a:r>
              <a:rPr lang="en-US" altLang="zh-CN" sz="2400" dirty="0" err="1" smtClean="0"/>
              <a:t>MUST_Far</a:t>
            </a:r>
            <a:r>
              <a:rPr lang="en-US" altLang="zh-CN" sz="2400" dirty="0" smtClean="0"/>
              <a:t> UE</a:t>
            </a:r>
          </a:p>
          <a:p>
            <a:pPr lvl="1"/>
            <a:r>
              <a:rPr lang="en-US" altLang="zh-CN" sz="2000" dirty="0" smtClean="0"/>
              <a:t>Legacy UE can be </a:t>
            </a:r>
            <a:r>
              <a:rPr lang="en-US" altLang="zh-CN" sz="2000" dirty="0" err="1" smtClean="0"/>
              <a:t>MUST_Far</a:t>
            </a:r>
            <a:r>
              <a:rPr lang="en-US" altLang="zh-CN" sz="2000" dirty="0" smtClean="0"/>
              <a:t> UE. </a:t>
            </a:r>
          </a:p>
          <a:p>
            <a:pPr lvl="1"/>
            <a:r>
              <a:rPr lang="en-US" altLang="zh-CN" sz="2000" dirty="0" smtClean="0"/>
              <a:t>If it is not configured with MUST operation by RRC, it monitors legacy DCIs (i.e. DCI format 1A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and the other TM specific DCI format)</a:t>
            </a:r>
          </a:p>
          <a:p>
            <a:pPr lvl="1"/>
            <a:r>
              <a:rPr lang="en-US" altLang="zh-CN" sz="2000" dirty="0" smtClean="0"/>
              <a:t>FFS: If it is configured with MUST operation by RRC, it monitors  enhanced DCI(s)  in addition to fall-back DCI. 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2400" dirty="0" smtClean="0"/>
          </a:p>
          <a:p>
            <a:endParaRPr lang="en-US" altLang="zh-CN" sz="2400" dirty="0" smtClean="0"/>
          </a:p>
          <a:p>
            <a:pPr lvl="1"/>
            <a:endParaRPr lang="en-US" altLang="zh-CN" sz="20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10077</TotalTime>
  <Words>123</Words>
  <Application>Microsoft Office PowerPoint</Application>
  <PresentationFormat>全屏显示(4:3)</PresentationFormat>
  <Paragraphs>19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DCI transmission  for MUST</vt:lpstr>
      <vt:lpstr>Proposals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Windows 用户</cp:lastModifiedBy>
  <cp:revision>592</cp:revision>
  <dcterms:created xsi:type="dcterms:W3CDTF">2014-08-07T02:43:23Z</dcterms:created>
  <dcterms:modified xsi:type="dcterms:W3CDTF">2016-05-26T12:20:43Z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1447400045</vt:lpwstr>
  </property>
</Properties>
</file>