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p:scale>
          <a:sx n="100" d="100"/>
          <a:sy n="100" d="100"/>
        </p:scale>
        <p:origin x="-1896" y="-51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4B1DAE7-0C72-4F91-9207-6A305E0DD5F5}" type="datetimeFigureOut">
              <a:rPr lang="en-US" smtClean="0"/>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3BF202-6D0B-4002-9B78-B82CCAE1A0CA}" type="slidenum">
              <a:rPr lang="en-US" smtClean="0"/>
              <a:t>‹#›</a:t>
            </a:fld>
            <a:endParaRPr lang="en-US"/>
          </a:p>
        </p:txBody>
      </p:sp>
    </p:spTree>
    <p:extLst>
      <p:ext uri="{BB962C8B-B14F-4D97-AF65-F5344CB8AC3E}">
        <p14:creationId xmlns:p14="http://schemas.microsoft.com/office/powerpoint/2010/main" val="30693944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4B1DAE7-0C72-4F91-9207-6A305E0DD5F5}" type="datetimeFigureOut">
              <a:rPr lang="en-US" smtClean="0"/>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3BF202-6D0B-4002-9B78-B82CCAE1A0CA}" type="slidenum">
              <a:rPr lang="en-US" smtClean="0"/>
              <a:t>‹#›</a:t>
            </a:fld>
            <a:endParaRPr lang="en-US"/>
          </a:p>
        </p:txBody>
      </p:sp>
    </p:spTree>
    <p:extLst>
      <p:ext uri="{BB962C8B-B14F-4D97-AF65-F5344CB8AC3E}">
        <p14:creationId xmlns:p14="http://schemas.microsoft.com/office/powerpoint/2010/main" val="1770266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4B1DAE7-0C72-4F91-9207-6A305E0DD5F5}" type="datetimeFigureOut">
              <a:rPr lang="en-US" smtClean="0"/>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3BF202-6D0B-4002-9B78-B82CCAE1A0CA}" type="slidenum">
              <a:rPr lang="en-US" smtClean="0"/>
              <a:t>‹#›</a:t>
            </a:fld>
            <a:endParaRPr lang="en-US"/>
          </a:p>
        </p:txBody>
      </p:sp>
    </p:spTree>
    <p:extLst>
      <p:ext uri="{BB962C8B-B14F-4D97-AF65-F5344CB8AC3E}">
        <p14:creationId xmlns:p14="http://schemas.microsoft.com/office/powerpoint/2010/main" val="2548750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4B1DAE7-0C72-4F91-9207-6A305E0DD5F5}" type="datetimeFigureOut">
              <a:rPr lang="en-US" smtClean="0"/>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3BF202-6D0B-4002-9B78-B82CCAE1A0CA}" type="slidenum">
              <a:rPr lang="en-US" smtClean="0"/>
              <a:t>‹#›</a:t>
            </a:fld>
            <a:endParaRPr lang="en-US"/>
          </a:p>
        </p:txBody>
      </p:sp>
    </p:spTree>
    <p:extLst>
      <p:ext uri="{BB962C8B-B14F-4D97-AF65-F5344CB8AC3E}">
        <p14:creationId xmlns:p14="http://schemas.microsoft.com/office/powerpoint/2010/main" val="2065407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4B1DAE7-0C72-4F91-9207-6A305E0DD5F5}" type="datetimeFigureOut">
              <a:rPr lang="en-US" smtClean="0"/>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3BF202-6D0B-4002-9B78-B82CCAE1A0CA}" type="slidenum">
              <a:rPr lang="en-US" smtClean="0"/>
              <a:t>‹#›</a:t>
            </a:fld>
            <a:endParaRPr lang="en-US"/>
          </a:p>
        </p:txBody>
      </p:sp>
    </p:spTree>
    <p:extLst>
      <p:ext uri="{BB962C8B-B14F-4D97-AF65-F5344CB8AC3E}">
        <p14:creationId xmlns:p14="http://schemas.microsoft.com/office/powerpoint/2010/main" val="11067027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4B1DAE7-0C72-4F91-9207-6A305E0DD5F5}" type="datetimeFigureOut">
              <a:rPr lang="en-US" smtClean="0"/>
              <a:t>5/26/2016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3BF202-6D0B-4002-9B78-B82CCAE1A0CA}" type="slidenum">
              <a:rPr lang="en-US" smtClean="0"/>
              <a:t>‹#›</a:t>
            </a:fld>
            <a:endParaRPr lang="en-US"/>
          </a:p>
        </p:txBody>
      </p:sp>
    </p:spTree>
    <p:extLst>
      <p:ext uri="{BB962C8B-B14F-4D97-AF65-F5344CB8AC3E}">
        <p14:creationId xmlns:p14="http://schemas.microsoft.com/office/powerpoint/2010/main" val="3741359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4B1DAE7-0C72-4F91-9207-6A305E0DD5F5}" type="datetimeFigureOut">
              <a:rPr lang="en-US" smtClean="0"/>
              <a:t>5/26/2016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3BF202-6D0B-4002-9B78-B82CCAE1A0CA}" type="slidenum">
              <a:rPr lang="en-US" smtClean="0"/>
              <a:t>‹#›</a:t>
            </a:fld>
            <a:endParaRPr lang="en-US"/>
          </a:p>
        </p:txBody>
      </p:sp>
    </p:spTree>
    <p:extLst>
      <p:ext uri="{BB962C8B-B14F-4D97-AF65-F5344CB8AC3E}">
        <p14:creationId xmlns:p14="http://schemas.microsoft.com/office/powerpoint/2010/main" val="11952646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4B1DAE7-0C72-4F91-9207-6A305E0DD5F5}" type="datetimeFigureOut">
              <a:rPr lang="en-US" smtClean="0"/>
              <a:t>5/26/2016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3BF202-6D0B-4002-9B78-B82CCAE1A0CA}" type="slidenum">
              <a:rPr lang="en-US" smtClean="0"/>
              <a:t>‹#›</a:t>
            </a:fld>
            <a:endParaRPr lang="en-US"/>
          </a:p>
        </p:txBody>
      </p:sp>
    </p:spTree>
    <p:extLst>
      <p:ext uri="{BB962C8B-B14F-4D97-AF65-F5344CB8AC3E}">
        <p14:creationId xmlns:p14="http://schemas.microsoft.com/office/powerpoint/2010/main" val="27812368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B1DAE7-0C72-4F91-9207-6A305E0DD5F5}" type="datetimeFigureOut">
              <a:rPr lang="en-US" smtClean="0"/>
              <a:t>5/26/2016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3BF202-6D0B-4002-9B78-B82CCAE1A0CA}" type="slidenum">
              <a:rPr lang="en-US" smtClean="0"/>
              <a:t>‹#›</a:t>
            </a:fld>
            <a:endParaRPr lang="en-US"/>
          </a:p>
        </p:txBody>
      </p:sp>
    </p:spTree>
    <p:extLst>
      <p:ext uri="{BB962C8B-B14F-4D97-AF65-F5344CB8AC3E}">
        <p14:creationId xmlns:p14="http://schemas.microsoft.com/office/powerpoint/2010/main" val="32442039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4B1DAE7-0C72-4F91-9207-6A305E0DD5F5}" type="datetimeFigureOut">
              <a:rPr lang="en-US" smtClean="0"/>
              <a:t>5/26/2016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3BF202-6D0B-4002-9B78-B82CCAE1A0CA}" type="slidenum">
              <a:rPr lang="en-US" smtClean="0"/>
              <a:t>‹#›</a:t>
            </a:fld>
            <a:endParaRPr lang="en-US"/>
          </a:p>
        </p:txBody>
      </p:sp>
    </p:spTree>
    <p:extLst>
      <p:ext uri="{BB962C8B-B14F-4D97-AF65-F5344CB8AC3E}">
        <p14:creationId xmlns:p14="http://schemas.microsoft.com/office/powerpoint/2010/main" val="19518484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4B1DAE7-0C72-4F91-9207-6A305E0DD5F5}" type="datetimeFigureOut">
              <a:rPr lang="en-US" smtClean="0"/>
              <a:t>5/26/2016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3BF202-6D0B-4002-9B78-B82CCAE1A0CA}" type="slidenum">
              <a:rPr lang="en-US" smtClean="0"/>
              <a:t>‹#›</a:t>
            </a:fld>
            <a:endParaRPr lang="en-US"/>
          </a:p>
        </p:txBody>
      </p:sp>
    </p:spTree>
    <p:extLst>
      <p:ext uri="{BB962C8B-B14F-4D97-AF65-F5344CB8AC3E}">
        <p14:creationId xmlns:p14="http://schemas.microsoft.com/office/powerpoint/2010/main" val="14272580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B1DAE7-0C72-4F91-9207-6A305E0DD5F5}" type="datetimeFigureOut">
              <a:rPr lang="en-US" smtClean="0"/>
              <a:t>5/26/2016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3BF202-6D0B-4002-9B78-B82CCAE1A0CA}" type="slidenum">
              <a:rPr lang="en-US" smtClean="0"/>
              <a:t>‹#›</a:t>
            </a:fld>
            <a:endParaRPr lang="en-US"/>
          </a:p>
        </p:txBody>
      </p:sp>
    </p:spTree>
    <p:extLst>
      <p:ext uri="{BB962C8B-B14F-4D97-AF65-F5344CB8AC3E}">
        <p14:creationId xmlns:p14="http://schemas.microsoft.com/office/powerpoint/2010/main" val="36274198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dirty="0" smtClean="0"/>
              <a:t>WF on PUCCH retuning for BL/CE UE</a:t>
            </a:r>
            <a:endParaRPr lang="en-US" sz="4000" dirty="0"/>
          </a:p>
        </p:txBody>
      </p:sp>
      <p:sp>
        <p:nvSpPr>
          <p:cNvPr id="3" name="Subtitle 2"/>
          <p:cNvSpPr>
            <a:spLocks noGrp="1"/>
          </p:cNvSpPr>
          <p:nvPr>
            <p:ph type="subTitle" idx="1"/>
          </p:nvPr>
        </p:nvSpPr>
        <p:spPr>
          <a:xfrm>
            <a:off x="971600" y="3886200"/>
            <a:ext cx="7151814" cy="1752600"/>
          </a:xfrm>
        </p:spPr>
        <p:txBody>
          <a:bodyPr>
            <a:noAutofit/>
          </a:bodyPr>
          <a:lstStyle/>
          <a:p>
            <a:r>
              <a:rPr lang="en-US" sz="2400" dirty="0" smtClean="0"/>
              <a:t>Ericsson, Qualcomm, </a:t>
            </a:r>
            <a:r>
              <a:rPr lang="en-US" sz="2400" dirty="0"/>
              <a:t>NEC, Sequans</a:t>
            </a:r>
            <a:r>
              <a:rPr lang="en-US" sz="2400" dirty="0" smtClean="0"/>
              <a:t>, Virtuosys, Softbank, NTT DoCoMo, Sierra Wireless</a:t>
            </a:r>
            <a:r>
              <a:rPr lang="en-US" sz="2400" dirty="0"/>
              <a:t>, </a:t>
            </a:r>
            <a:r>
              <a:rPr lang="en-US" sz="2400" dirty="0" smtClean="0"/>
              <a:t>CATT, Sony, Altair, LG Electronics, InterDigital, Huawei, </a:t>
            </a:r>
            <a:r>
              <a:rPr lang="en-US" sz="2400" dirty="0" smtClean="0"/>
              <a:t>HiSilicon, Verizon, AT&amp;T, ZTE</a:t>
            </a:r>
            <a:endParaRPr lang="en-US" sz="2400" dirty="0"/>
          </a:p>
        </p:txBody>
      </p:sp>
      <p:sp>
        <p:nvSpPr>
          <p:cNvPr id="4" name="TextBox 3"/>
          <p:cNvSpPr txBox="1"/>
          <p:nvPr/>
        </p:nvSpPr>
        <p:spPr>
          <a:xfrm>
            <a:off x="7523731" y="260648"/>
            <a:ext cx="1199367" cy="646331"/>
          </a:xfrm>
          <a:prstGeom prst="rect">
            <a:avLst/>
          </a:prstGeom>
          <a:noFill/>
        </p:spPr>
        <p:txBody>
          <a:bodyPr wrap="none" rtlCol="0">
            <a:spAutoFit/>
          </a:bodyPr>
          <a:lstStyle/>
          <a:p>
            <a:r>
              <a:rPr lang="en-US" dirty="0" smtClean="0"/>
              <a:t>R1-165903</a:t>
            </a:r>
          </a:p>
          <a:p>
            <a:r>
              <a:rPr lang="en-US" dirty="0" smtClean="0"/>
              <a:t>AI 6.1.5</a:t>
            </a:r>
            <a:endParaRPr lang="en-US" dirty="0"/>
          </a:p>
        </p:txBody>
      </p:sp>
      <p:sp>
        <p:nvSpPr>
          <p:cNvPr id="5" name="TextBox 4"/>
          <p:cNvSpPr txBox="1"/>
          <p:nvPr/>
        </p:nvSpPr>
        <p:spPr>
          <a:xfrm>
            <a:off x="323528" y="260648"/>
            <a:ext cx="4801314" cy="923330"/>
          </a:xfrm>
          <a:prstGeom prst="rect">
            <a:avLst/>
          </a:prstGeom>
          <a:noFill/>
        </p:spPr>
        <p:txBody>
          <a:bodyPr wrap="none" rtlCol="0">
            <a:spAutoFit/>
          </a:bodyPr>
          <a:lstStyle/>
          <a:p>
            <a:r>
              <a:rPr lang="en-US" dirty="0" smtClean="0"/>
              <a:t>3GPP TSG RAN WG1 Meeting #85		</a:t>
            </a:r>
          </a:p>
          <a:p>
            <a:r>
              <a:rPr lang="en-US" dirty="0" smtClean="0"/>
              <a:t>Nanjing, China 23rd - 27th May 2016</a:t>
            </a:r>
          </a:p>
          <a:p>
            <a:endParaRPr lang="en-US" dirty="0"/>
          </a:p>
        </p:txBody>
      </p:sp>
    </p:spTree>
    <p:extLst>
      <p:ext uri="{BB962C8B-B14F-4D97-AF65-F5344CB8AC3E}">
        <p14:creationId xmlns:p14="http://schemas.microsoft.com/office/powerpoint/2010/main" val="41722497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normAutofit/>
          </a:bodyPr>
          <a:lstStyle/>
          <a:p>
            <a:r>
              <a:rPr lang="en-US" sz="1800" dirty="0" smtClean="0"/>
              <a:t>The currently specified way to create guard periods during PUCCH retuning through rate matching has the following issues (see also R1-165869):</a:t>
            </a:r>
          </a:p>
          <a:p>
            <a:pPr marL="800100" lvl="1" indent="-342900">
              <a:buFont typeface="+mj-lt"/>
              <a:buAutoNum type="arabicPeriod"/>
            </a:pPr>
            <a:r>
              <a:rPr lang="en-US" sz="1800" dirty="0" smtClean="0"/>
              <a:t>PUCCH rate matching mismatch between UE and </a:t>
            </a:r>
            <a:r>
              <a:rPr lang="en-US" sz="1800" dirty="0" err="1" smtClean="0"/>
              <a:t>eNB</a:t>
            </a:r>
            <a:r>
              <a:rPr lang="en-US" sz="1800" dirty="0" smtClean="0"/>
              <a:t> in case of MPDCCH misdetection</a:t>
            </a:r>
          </a:p>
          <a:p>
            <a:pPr marL="800100" lvl="1" indent="-342900">
              <a:buFont typeface="+mj-lt"/>
              <a:buAutoNum type="arabicPeriod"/>
            </a:pPr>
            <a:r>
              <a:rPr lang="en-US" sz="1800" dirty="0" smtClean="0"/>
              <a:t>Ambiguous PUCCH transmission format in case the PUCCH transmission is followed by a SR resource allocation</a:t>
            </a:r>
          </a:p>
          <a:p>
            <a:pPr marL="800100" lvl="1" indent="-342900">
              <a:buFont typeface="+mj-lt"/>
              <a:buAutoNum type="arabicPeriod"/>
            </a:pPr>
            <a:r>
              <a:rPr lang="en-US" sz="1800" dirty="0" smtClean="0"/>
              <a:t>Larger implementation impact of rate matching compared to puncturing</a:t>
            </a:r>
          </a:p>
          <a:p>
            <a:pPr marL="800100" lvl="1" indent="-342900">
              <a:buFont typeface="+mj-lt"/>
              <a:buAutoNum type="arabicPeriod"/>
            </a:pPr>
            <a:r>
              <a:rPr lang="en-US" sz="1800" dirty="0" smtClean="0"/>
              <a:t>No possibility to exploit the fact that some UE implementations may be able to retune faster than 2 SC-FDMA symbols (e.g. 1 or 0 symbols)</a:t>
            </a:r>
          </a:p>
          <a:p>
            <a:pPr marL="800100" lvl="1" indent="-342900">
              <a:buFont typeface="+mj-lt"/>
              <a:buAutoNum type="arabicPeriod"/>
            </a:pPr>
            <a:r>
              <a:rPr lang="en-US" sz="1800" dirty="0" smtClean="0"/>
              <a:t>Time line impact for the case of PUCCH transmission after SPS release</a:t>
            </a:r>
          </a:p>
          <a:p>
            <a:endParaRPr lang="en-US" sz="1800" dirty="0" smtClean="0"/>
          </a:p>
          <a:p>
            <a:r>
              <a:rPr lang="en-US" sz="1800" dirty="0" smtClean="0"/>
              <a:t>Creating the guard periods during PUCCH retuning through puncturing instead of rate matching is expected to provide sufficient performance (see </a:t>
            </a:r>
            <a:r>
              <a:rPr lang="en-GB" sz="1800" dirty="0" smtClean="0"/>
              <a:t>R1-157472).</a:t>
            </a:r>
            <a:endParaRPr lang="en-US" sz="1800" dirty="0"/>
          </a:p>
        </p:txBody>
      </p:sp>
    </p:spTree>
    <p:extLst>
      <p:ext uri="{BB962C8B-B14F-4D97-AF65-F5344CB8AC3E}">
        <p14:creationId xmlns:p14="http://schemas.microsoft.com/office/powerpoint/2010/main" val="36889065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a:xfrm>
            <a:off x="457200" y="1600200"/>
            <a:ext cx="8229600" cy="4781128"/>
          </a:xfrm>
        </p:spPr>
        <p:txBody>
          <a:bodyPr>
            <a:normAutofit/>
          </a:bodyPr>
          <a:lstStyle/>
          <a:p>
            <a:pPr lvl="0"/>
            <a:r>
              <a:rPr lang="en-GB" sz="1800" b="1" dirty="0" smtClean="0"/>
              <a:t>Revoke </a:t>
            </a:r>
            <a:r>
              <a:rPr lang="en-GB" sz="1800" b="1" dirty="0"/>
              <a:t>the following RAN1#84 agreement:</a:t>
            </a:r>
            <a:endParaRPr lang="sv-SE" sz="1800" b="1" dirty="0"/>
          </a:p>
          <a:p>
            <a:pPr lvl="1"/>
            <a:r>
              <a:rPr lang="en-GB" sz="1800" dirty="0"/>
              <a:t>Shortening of PUCCH 1/1a/1b in the first slot of a subframe is realized by using in the first slot with PUCCH 1/1a/1b resource mapping from symbols 1 through 6 in the first slot while maintaining the existing PUCCH 1/1a/1b DM-RS locations.</a:t>
            </a:r>
            <a:endParaRPr lang="sv-SE" sz="1800" dirty="0"/>
          </a:p>
          <a:p>
            <a:pPr lvl="0"/>
            <a:endParaRPr lang="en-GB" sz="1800" b="1" dirty="0" smtClean="0"/>
          </a:p>
          <a:p>
            <a:pPr lvl="0"/>
            <a:r>
              <a:rPr lang="en-GB" sz="1800" b="1" dirty="0" smtClean="0"/>
              <a:t>Agree </a:t>
            </a:r>
            <a:r>
              <a:rPr lang="en-GB" sz="1800" b="1" dirty="0"/>
              <a:t>the following proposal:</a:t>
            </a:r>
            <a:endParaRPr lang="sv-SE" sz="1800" b="1" dirty="0"/>
          </a:p>
          <a:p>
            <a:pPr lvl="1"/>
            <a:r>
              <a:rPr lang="en-GB" sz="1800" dirty="0"/>
              <a:t>For PUCCH 1/1a/1b, UL retuning gaps are generated by puncturing of the affected SC-FDMA symbols: last symbol and first symbol of the prior and the latter subframe respectively</a:t>
            </a:r>
            <a:endParaRPr lang="sv-SE" sz="1800" dirty="0"/>
          </a:p>
          <a:p>
            <a:pPr lvl="2"/>
            <a:r>
              <a:rPr lang="en-GB" sz="1800" dirty="0" smtClean="0"/>
              <a:t>However</a:t>
            </a:r>
            <a:r>
              <a:rPr lang="en-GB" sz="1800" dirty="0"/>
              <a:t>, if the prior subframe is an SRS subframe, shortened format of legacy behaviour is applied, i.e., shortened format is applied in the prior subframe, and first symbol of the latter subframe is punctured.</a:t>
            </a:r>
            <a:endParaRPr lang="sv-SE" sz="1800" dirty="0"/>
          </a:p>
        </p:txBody>
      </p:sp>
    </p:spTree>
    <p:extLst>
      <p:ext uri="{BB962C8B-B14F-4D97-AF65-F5344CB8AC3E}">
        <p14:creationId xmlns:p14="http://schemas.microsoft.com/office/powerpoint/2010/main" val="129183632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120</TotalTime>
  <Words>304</Words>
  <Application>Microsoft Office PowerPoint</Application>
  <PresentationFormat>On-screen Show (4:3)</PresentationFormat>
  <Paragraphs>22</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WF on PUCCH retuning for BL/CE UE</vt:lpstr>
      <vt:lpstr>Background</vt:lpstr>
      <vt:lpstr>Proposal</vt:lpstr>
    </vt:vector>
  </TitlesOfParts>
  <Company>Ericsson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PUCCH retuning for BL/CE UE</dc:title>
  <dc:creator>Johan Bergman</dc:creator>
  <cp:lastModifiedBy>Author</cp:lastModifiedBy>
  <cp:revision>35</cp:revision>
  <dcterms:created xsi:type="dcterms:W3CDTF">2016-05-19T19:24:15Z</dcterms:created>
  <dcterms:modified xsi:type="dcterms:W3CDTF">2016-05-26T11:56:11Z</dcterms:modified>
</cp:coreProperties>
</file>