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94799" autoAdjust="0"/>
  </p:normalViewPr>
  <p:slideViewPr>
    <p:cSldViewPr>
      <p:cViewPr varScale="1">
        <p:scale>
          <a:sx n="69" d="100"/>
          <a:sy n="69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WF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the determination of LBT priority class at the UE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Nokia, Alcatel-Lucent Shanghai </a:t>
            </a: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Bell, …</a:t>
            </a:r>
            <a:endParaRPr lang="ko-KR" altLang="en-US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85</a:t>
            </a:r>
            <a:endParaRPr lang="en-US" altLang="zh-CN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May 23-27, 2016</a:t>
            </a:r>
            <a:endParaRPr lang="en-US" altLang="ja-JP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64288" y="171600"/>
            <a:ext cx="1853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latin typeface="Arial" charset="0"/>
              </a:rPr>
              <a:t>R1-165897</a:t>
            </a:r>
            <a:endParaRPr lang="en-US" altLang="en-US" sz="24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73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6.2.1.5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is responsible for making sure that the ultimate mapping between QCI and LBT priority class is consistent with section 5.7.1 in TS 36.300.</a:t>
            </a:r>
          </a:p>
          <a:p>
            <a:pPr lvl="1"/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is allowed to assign a LBT priority class with lower priority compared to what is defined in section 5.7.1 in TS 36.300. </a:t>
            </a:r>
            <a:endParaRPr lang="en-US" altLang="ko-KR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signals the LBT priority class to the UE, UE performs LBT using the signaled priority class.</a:t>
            </a:r>
          </a:p>
          <a:p>
            <a:pPr lvl="1"/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There is no additional restriction at the UE (other than the multiplexing rules defined in RAN2) on the type of the traffic that can be carried in the scheduled </a:t>
            </a:r>
            <a:r>
              <a:rPr lang="en-US" altLang="ko-K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subframes</a:t>
            </a:r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US" altLang="ko-K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should not schedule the UE more </a:t>
            </a:r>
            <a:r>
              <a:rPr lang="en-US" altLang="ko-K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subframes</a:t>
            </a:r>
            <a:r>
              <a:rPr lang="en-US" altLang="ko-K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than what is needed to transmit all the traffic with the same LBT priority class or higher than the signaled LBT priority class based on the latest BSR.</a:t>
            </a:r>
          </a:p>
          <a:p>
            <a:pPr lvl="1"/>
            <a:endParaRPr lang="en-US" altLang="ko-KR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altLang="ko-KR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</TotalTime>
  <Words>177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테마</vt:lpstr>
      <vt:lpstr>WF on the determination of LBT priority class at the UE</vt:lpstr>
      <vt:lpstr>Proposal</vt:lpstr>
      <vt:lpstr>Proposal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Microsoft Corporation</dc:creator>
  <cp:lastModifiedBy>Sigen Ye</cp:lastModifiedBy>
  <cp:revision>107</cp:revision>
  <dcterms:created xsi:type="dcterms:W3CDTF">2006-10-05T04:04:58Z</dcterms:created>
  <dcterms:modified xsi:type="dcterms:W3CDTF">2016-05-26T07:52:26Z</dcterms:modified>
</cp:coreProperties>
</file>