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87" autoAdjust="0"/>
    <p:restoredTop sz="86456" autoAdjust="0"/>
  </p:normalViewPr>
  <p:slideViewPr>
    <p:cSldViewPr>
      <p:cViewPr>
        <p:scale>
          <a:sx n="90" d="100"/>
          <a:sy n="90" d="100"/>
        </p:scale>
        <p:origin x="-144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56628F-87DA-4EDA-80EA-6D9300829505}" type="datetimeFigureOut">
              <a:rPr lang="en-US" altLang="en-US"/>
              <a:pPr>
                <a:defRPr/>
              </a:pPr>
              <a:t>5/25/2016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AACDFC8E-EFD3-4B0B-A866-2EB0003A99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66189-6332-4BA3-9638-B2FB54FCE1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BC4C8-CEFD-4534-B3E3-5C3A651C5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E7805-D0D3-4AF5-AE5D-5976495364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9F4F4-66EE-4EE5-802A-8482B99FF9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6652E-AA0A-45E8-A69A-F4EAB1BE7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90E06-E74A-40F4-91EB-F0E1B6B744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723B3-33D7-4434-9FD8-720FDB1FF9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20D59-03DB-45BB-BC8B-CF6FA016B9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3E7DF-3500-45D9-A40B-C83F852C1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1D31-0E8A-438D-9BB9-72FA85D8E6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3E5D2-11DD-4D73-AE85-9C3A2401EF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C45FDC34-4533-448C-84AF-92AED4F849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advanced CSI feedback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China Unicom, China Telecom, </a:t>
            </a:r>
            <a:r>
              <a:rPr lang="en-US" altLang="zh-CN" sz="2800" dirty="0" smtClean="0">
                <a:solidFill>
                  <a:schemeClr val="tx1"/>
                </a:solidFill>
              </a:rPr>
              <a:t>Deutsche </a:t>
            </a:r>
            <a:r>
              <a:rPr lang="en-US" altLang="zh-CN" sz="2800" dirty="0" smtClean="0">
                <a:solidFill>
                  <a:schemeClr val="tx1"/>
                </a:solidFill>
              </a:rPr>
              <a:t>Telekom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39976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000" dirty="0" smtClean="0"/>
              <a:t>3GPP TSG RAN WG1 Meeting #85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Nanjing, China 23rd - 27th May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6.2.3.2.3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5801</a:t>
            </a:r>
            <a:endParaRPr kumimoji="1" lang="ja-JP" altLang="en-US" sz="2400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861B15B-7476-44E0-BA4A-DE185413E7C7}" type="slidenum">
              <a:rPr lang="en-US" altLang="en-US" smtClean="0">
                <a:cs typeface="Arial" pitchFamily="34" charset="0"/>
              </a:rPr>
              <a:pPr/>
              <a:t>1</a:t>
            </a:fld>
            <a:endParaRPr lang="en-US" altLang="en-US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228600" y="990600"/>
            <a:ext cx="8534400" cy="5486400"/>
          </a:xfrm>
        </p:spPr>
        <p:txBody>
          <a:bodyPr/>
          <a:lstStyle/>
          <a:p>
            <a:r>
              <a:rPr lang="en-US" altLang="en-US" sz="2800" dirty="0" smtClean="0"/>
              <a:t>Specify at least Analog </a:t>
            </a:r>
            <a:r>
              <a:rPr lang="en-US" altLang="en-US" sz="2800" dirty="0" smtClean="0"/>
              <a:t>CSI </a:t>
            </a:r>
            <a:r>
              <a:rPr lang="en-US" altLang="en-US" sz="2800" dirty="0" smtClean="0"/>
              <a:t>feedback </a:t>
            </a:r>
            <a:r>
              <a:rPr lang="en-US" altLang="en-US" sz="2800" dirty="0" smtClean="0"/>
              <a:t>in Rel-14 with the following restrictions</a:t>
            </a:r>
          </a:p>
          <a:p>
            <a:pPr lvl="1"/>
            <a:r>
              <a:rPr lang="en-US" altLang="en-US" sz="2400" dirty="0" smtClean="0"/>
              <a:t>CQI is quantized and CQI derivation is based on associated unquantized CSI (i.e. implicit feedback)</a:t>
            </a:r>
          </a:p>
          <a:p>
            <a:pPr lvl="1"/>
            <a:r>
              <a:rPr lang="en-US" altLang="en-US" sz="2400" dirty="0" smtClean="0"/>
              <a:t>Only support Aperiodic feedback in Rel-14;</a:t>
            </a:r>
          </a:p>
          <a:p>
            <a:pPr lvl="1"/>
            <a:r>
              <a:rPr lang="en-US" altLang="en-US" sz="2400" dirty="0" smtClean="0"/>
              <a:t>Only Support {2, 4} ports per CSI-RS resource in Rel-14</a:t>
            </a:r>
          </a:p>
          <a:p>
            <a:pPr lvl="1">
              <a:buNone/>
            </a:pPr>
            <a:endParaRPr lang="en-US" altLang="en-US" sz="2400" dirty="0" smtClean="0"/>
          </a:p>
          <a:p>
            <a:pPr lvl="1"/>
            <a:endParaRPr lang="en-US" altLang="en-US" sz="2400" dirty="0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25C2E0-B274-4817-9930-C0FFE343EC0E}" type="slidenum">
              <a:rPr lang="en-US" altLang="en-US" smtClean="0">
                <a:cs typeface="Arial" pitchFamily="34" charset="0"/>
              </a:rPr>
              <a:pPr/>
              <a:t>2</a:t>
            </a:fld>
            <a:endParaRPr lang="en-US" altLang="en-US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11697</TotalTime>
  <Words>91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advanced CSI feedback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z00349346</cp:lastModifiedBy>
  <cp:revision>427</cp:revision>
  <dcterms:created xsi:type="dcterms:W3CDTF">2014-02-12T17:53:51Z</dcterms:created>
  <dcterms:modified xsi:type="dcterms:W3CDTF">2016-05-25T08:20:25Z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(3)PPT4BObjMpzD17SK9C6rL8TFXCb9bS1wQVHB/AhsDLz367YjT/JNMPEjO9Q2Buwj3IKy2wb1
EwkEexN9eANoToVrto2hAWyWBWe6ZwymaERl58zTjY02NuTsjCKTd29S7qvPMQE2gr6C6cQz
EEwO8cYbUn/dselVT27pDto56y4MI86TGDR+MEATEsnimss/OtmLDoh5DqFuMgthreTGY9X7
ffkrSW67IZFF/dpFtI</vt:lpwstr>
  </property>
  <property fmtid="{D5CDD505-2E9C-101B-9397-08002B2CF9AE}" pid="4" name="_2015_ms_pID_7253431">
    <vt:lpwstr>NkWC6QryYYccsyJJ671UmrmOWuG3kqicmgW3+hEX2C2eGgwh+0HZTd
cDNhU3D3G2N6iso44JW1IYTJVlM2RwwPQvfjbdYk81hqs/AZLzXkEH33peC3dP/az6WPxby7
wbPFSeYXtFx0lRr+VVgNb8y2lKUXao5Z9EUHh09tD65YvqOO+3XVM/c1gVBokBh5+RKe+nMK
JL5h60ORp83fTgfj3+/o+q9kiM4T5x4N+bDl</vt:lpwstr>
  </property>
  <property fmtid="{D5CDD505-2E9C-101B-9397-08002B2CF9AE}" pid="5" name="_2015_ms_pID_7253432">
    <vt:lpwstr>fphgdfuWNQyfgW+tESic1vdbB4I6r0zpm+3x
dqUprSIhSq5QLHVpAuOvFQ/3UNoJ4O4DiZSeq6Dd98r9tbuJS3DgxfK5XxALoKyaqWC4/Wpr
S7JEpSdvi/AnKS2aXxULNA==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1464094961</vt:lpwstr>
  </property>
</Properties>
</file>