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560" y="-8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MUST Transmission when MUST-Far UE Has 16QAM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CHTTL,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HTC, III, ITRI, NTU,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Sharp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R1-165798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6.2.4.1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4800" y="1066800"/>
            <a:ext cx="8229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If 16QAM is used for MUST-far user and multiple power ratios are used, the following sets of power ratios are considered for further down selection</a:t>
            </a:r>
          </a:p>
          <a:p>
            <a:pPr lvl="1"/>
            <a:r>
              <a:rPr lang="en-US" sz="1800" dirty="0" smtClean="0"/>
              <a:t>Alt. 1: 2 levels 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Alt. 2: 3 levels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Alt. 3: 4 levels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Alt. 4: 7 levels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06040" y="3291840"/>
          <a:ext cx="394716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624840"/>
                <a:gridCol w="701040"/>
                <a:gridCol w="701040"/>
                <a:gridCol w="70104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+MOD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sz="1200" b="1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0.6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0.9524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QPSK+16QAM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</a:t>
                      </a:r>
                      <a:r>
                        <a:rPr lang="en-US" sz="1200" b="0" dirty="0" smtClean="0"/>
                        <a:t>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85800" y="5654040"/>
          <a:ext cx="8001003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752"/>
                <a:gridCol w="521538"/>
                <a:gridCol w="521538"/>
                <a:gridCol w="521538"/>
                <a:gridCol w="579037"/>
                <a:gridCol w="464039"/>
                <a:gridCol w="602761"/>
                <a:gridCol w="440315"/>
                <a:gridCol w="550285"/>
                <a:gridCol w="609600"/>
                <a:gridCol w="404729"/>
                <a:gridCol w="662071"/>
                <a:gridCol w="68580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+MOD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sz="1200" b="1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0.6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0.65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0.725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0.8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0.825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0.875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0.9524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QPSK+16QAM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</a:t>
                      </a:r>
                      <a:r>
                        <a:rPr lang="en-US" sz="1200" b="0" dirty="0" smtClean="0"/>
                        <a:t>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90800" y="4495800"/>
          <a:ext cx="4648201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6990"/>
                <a:gridCol w="527051"/>
                <a:gridCol w="701040"/>
                <a:gridCol w="701040"/>
                <a:gridCol w="701040"/>
                <a:gridCol w="70104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+MOD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sz="1200" b="1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0.6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0.875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0.9524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QPSK+16QAM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16QAM+</a:t>
                      </a:r>
                      <a:r>
                        <a:rPr lang="en-US" sz="1200" b="0" dirty="0" smtClean="0"/>
                        <a:t>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590800" y="2148840"/>
          <a:ext cx="32004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533400"/>
                <a:gridCol w="685800"/>
                <a:gridCol w="68580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+MOD</a:t>
                      </a:r>
                      <a:r>
                        <a:rPr lang="en-US" sz="1200" b="1" baseline="-25000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sz="1200" b="1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0.9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0.9524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1224">
                <a:tc>
                  <a:txBody>
                    <a:bodyPr/>
                    <a:lstStyle/>
                    <a:p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QPSK + 16QAM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1224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16QAM + 16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QAM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Appendix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Minimum distances of any two points in constellation points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76400"/>
            <a:ext cx="753153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178</Words>
  <Application>Microsoft Office PowerPoint</Application>
  <PresentationFormat>如螢幕大小 (4:3)</PresentationFormat>
  <Paragraphs>89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Theme</vt:lpstr>
      <vt:lpstr>Way Forward on MUST Transmission when MUST-Far UE Has 16QAM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MTK02727 - Chienhwa Hwang (黃建華)</cp:lastModifiedBy>
  <cp:revision>128</cp:revision>
  <dcterms:created xsi:type="dcterms:W3CDTF">2006-08-16T00:00:00Z</dcterms:created>
  <dcterms:modified xsi:type="dcterms:W3CDTF">2016-05-25T06:38:51Z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