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248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t>2016/5/24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/>
          <a:lstStyle/>
          <a:p>
            <a:r>
              <a:rPr kumimoji="1" lang="en-US" altLang="ja-JP" dirty="0"/>
              <a:t>WF on multiple access scheme for NR uplink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Panasonic, LG 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6220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/>
              <a:t>3GPP TSG RAN WG1 Meeting #85</a:t>
            </a:r>
          </a:p>
          <a:p>
            <a:endParaRPr lang="ja-JP" altLang="en-US" dirty="0"/>
          </a:p>
          <a:p>
            <a:r>
              <a:rPr lang="ja-JP" altLang="en-US" dirty="0"/>
              <a:t>Nanjing, China 23rd - 27th May 2016</a:t>
            </a:r>
          </a:p>
          <a:p>
            <a:endParaRPr lang="ja-JP" altLang="en-US" dirty="0"/>
          </a:p>
          <a:p>
            <a:r>
              <a:rPr lang="ja-JP" altLang="en-US" dirty="0"/>
              <a:t>Agenda item: </a:t>
            </a:r>
            <a:r>
              <a:rPr lang="en-US" altLang="ja-JP" dirty="0"/>
              <a:t>7.1.3.2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80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R1-165656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ja-JP" dirty="0"/>
              <a:t>Synchronous/UL grant-based orthogonal multiple access should be considered as the baseline UL transmission scheme at least for </a:t>
            </a:r>
            <a:r>
              <a:rPr lang="en-US" altLang="ja-JP" dirty="0" err="1"/>
              <a:t>eMBB</a:t>
            </a:r>
            <a:endParaRPr lang="ja-JP" altLang="ja-JP" dirty="0"/>
          </a:p>
          <a:p>
            <a:pPr lvl="1"/>
            <a:r>
              <a:rPr lang="en-US" altLang="ja-JP" dirty="0"/>
              <a:t>Note: Synchronous means that timing offset between UEs is within cyclic prefix by e.g. timing alignment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71</Words>
  <Application>Microsoft Office PowerPoint</Application>
  <PresentationFormat>ワイド画面</PresentationFormat>
  <Paragraphs>11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WF on multiple access scheme for NR uplink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sano</cp:lastModifiedBy>
  <cp:revision>14</cp:revision>
  <dcterms:created xsi:type="dcterms:W3CDTF">2016-05-22T13:45:11Z</dcterms:created>
  <dcterms:modified xsi:type="dcterms:W3CDTF">2016-05-24T06:42:22Z</dcterms:modified>
</cp:coreProperties>
</file>