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6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21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smtClean="0"/>
              <a:t>	</a:t>
            </a:r>
            <a:r>
              <a:rPr lang="en-GB" sz="2400" b="1" smtClean="0"/>
              <a:t>R1-165642  </a:t>
            </a:r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7.1.6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Beamformed CSI-RS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</a:t>
            </a:r>
            <a:r>
              <a:rPr lang="en-US" altLang="zh-CN" sz="2800" dirty="0" smtClean="0"/>
              <a:t>HiSilicon, CATT, …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88423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534400" cy="4495800"/>
          </a:xfrm>
        </p:spPr>
        <p:txBody>
          <a:bodyPr>
            <a:normAutofit fontScale="625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  Until RAN1#85, down-selection/merge the following alternatives for reducing  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 smtClean="0"/>
              <a:t>    the overhead for beamformed CSI-RS, considering overhead reduction, 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 smtClean="0"/>
              <a:t>    performance, backward compatibility, UE implementation complexity:</a:t>
            </a:r>
          </a:p>
          <a:p>
            <a:pPr lvl="0"/>
            <a:endParaRPr lang="zh-CN" altLang="zh-CN" dirty="0" smtClean="0"/>
          </a:p>
          <a:p>
            <a:pPr lvl="1"/>
            <a:r>
              <a:rPr lang="en-US" altLang="zh-CN" dirty="0" smtClean="0"/>
              <a:t>Alt.1: Aperiodic CSI-RS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E.g., One-shot CSI-RS transmission with transmission on the same subframe as triggering subframe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Alt.2: Dynamic CSI-RS activation and/or deactivation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E.g., One-shot or multi-shot CSI-RS transmission after the triggering subframe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Alt.3:  Reduced frequency density via decimation over part or all of the bandwidth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Alt.4: MR with dynamic sharing of the beams on CSI-RS resources among the UEs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Alt.5: Triggered measurement of one of multiple CSI-RS configurations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Alt.6: Spatially multiplexed beamformed CSI-RS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Other approaches are not precluded</a:t>
            </a: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408971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534400" cy="56388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800" dirty="0" smtClean="0"/>
              <a:t>Specify dynamic triggering of CSI-RS transmission on time domain including: </a:t>
            </a:r>
          </a:p>
          <a:p>
            <a:pPr lvl="1"/>
            <a:r>
              <a:rPr lang="en-US" altLang="zh-CN" sz="2400" dirty="0" smtClean="0"/>
              <a:t>At least Alt.1: </a:t>
            </a:r>
            <a:r>
              <a:rPr lang="en-US" altLang="zh-CN" sz="2400" dirty="0" smtClean="0"/>
              <a:t>At least single shot </a:t>
            </a:r>
            <a:r>
              <a:rPr lang="en-US" altLang="zh-CN" sz="2400" dirty="0" err="1" smtClean="0"/>
              <a:t>Aperiodic</a:t>
            </a:r>
            <a:r>
              <a:rPr lang="en-US" altLang="zh-CN" sz="2400" dirty="0" smtClean="0"/>
              <a:t> CSI-RS</a:t>
            </a:r>
            <a:endParaRPr lang="en-US" altLang="zh-CN" sz="2400" dirty="0" smtClean="0"/>
          </a:p>
          <a:p>
            <a:pPr lvl="2"/>
            <a:r>
              <a:rPr lang="en-US" altLang="zh-CN" sz="2200" dirty="0" smtClean="0"/>
              <a:t>CSI request in UL grand is reused for indication of A-CSI-RS</a:t>
            </a:r>
          </a:p>
          <a:p>
            <a:pPr lvl="2"/>
            <a:r>
              <a:rPr lang="en-US" altLang="zh-CN" sz="2200" dirty="0" smtClean="0"/>
              <a:t>FFS: multi-shot </a:t>
            </a:r>
            <a:r>
              <a:rPr lang="en-US" altLang="zh-CN" sz="2200" dirty="0" smtClean="0"/>
              <a:t>CSI-RS transmission once triggered</a:t>
            </a:r>
          </a:p>
          <a:p>
            <a:pPr lvl="2"/>
            <a:r>
              <a:rPr lang="en-US" altLang="zh-CN" sz="2200" dirty="0" smtClean="0"/>
              <a:t>FFS: </a:t>
            </a:r>
            <a:r>
              <a:rPr lang="en-US" altLang="zh-CN" sz="2200" dirty="0" err="1" smtClean="0"/>
              <a:t>signalling</a:t>
            </a:r>
            <a:r>
              <a:rPr lang="en-US" altLang="zh-CN" sz="2200" dirty="0" smtClean="0"/>
              <a:t> </a:t>
            </a:r>
            <a:r>
              <a:rPr lang="en-US" altLang="zh-CN" sz="2200" dirty="0" smtClean="0"/>
              <a:t>for resource allocation</a:t>
            </a:r>
          </a:p>
          <a:p>
            <a:pPr>
              <a:buNone/>
            </a:pPr>
            <a:endParaRPr lang="en-US" altLang="zh-CN" sz="2400" dirty="0" smtClean="0"/>
          </a:p>
          <a:p>
            <a:pPr lvl="1"/>
            <a:r>
              <a:rPr lang="en-US" altLang="zh-CN" sz="2400" dirty="0" smtClean="0"/>
              <a:t>FFS: The combination with other alternatives (e.g. Alt3, Alt.4).</a:t>
            </a:r>
          </a:p>
          <a:p>
            <a:pPr>
              <a:buNone/>
            </a:pPr>
            <a:r>
              <a:rPr lang="en-US" altLang="zh-CN" sz="2800" dirty="0" smtClean="0"/>
              <a:t>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Specify dynamic PDSCH rate matching indication </a:t>
            </a:r>
          </a:p>
          <a:p>
            <a:pPr lvl="1"/>
            <a:r>
              <a:rPr lang="en-US" altLang="zh-CN" sz="2400" dirty="0" smtClean="0"/>
              <a:t>Enhanced TM(s) is FFS</a:t>
            </a:r>
          </a:p>
          <a:p>
            <a:pPr>
              <a:buNone/>
            </a:pPr>
            <a:endParaRPr lang="en-US" altLang="zh-CN" sz="2800" dirty="0" smtClean="0"/>
          </a:p>
          <a:p>
            <a:pPr lvl="1">
              <a:buNone/>
            </a:pPr>
            <a:endParaRPr lang="en-US" altLang="zh-CN" dirty="0" smtClean="0"/>
          </a:p>
          <a:p>
            <a:pPr lvl="2"/>
            <a:endParaRPr lang="en-US" altLang="zh-CN" dirty="0" smtClean="0"/>
          </a:p>
          <a:p>
            <a:pPr>
              <a:buNone/>
            </a:pPr>
            <a:r>
              <a:rPr lang="en-US" altLang="zh-CN" sz="2400" dirty="0" smtClean="0"/>
              <a:t> </a:t>
            </a:r>
            <a:endParaRPr lang="en-US" altLang="zh-CN" sz="2000" dirty="0" smtClean="0"/>
          </a:p>
          <a:p>
            <a:pPr>
              <a:buNone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408971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3034</TotalTime>
  <Words>210</Words>
  <Application>Microsoft Office PowerPoint</Application>
  <PresentationFormat>全屏显示(4:3)</PresentationFormat>
  <Paragraphs>34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z00349346</cp:lastModifiedBy>
  <cp:revision>279</cp:revision>
  <dcterms:created xsi:type="dcterms:W3CDTF">2016-03-24T01:14:08Z</dcterms:created>
  <dcterms:modified xsi:type="dcterms:W3CDTF">2016-05-24T04:10:35Z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_2015_ms_pID_725343">
    <vt:lpwstr>(3)qnkbkPkFzjmdevda1QRdBj9ny8lTM7idxFJJDyAqDD3EF1xLIAP8ElY6brB4GgMfHQHD4h6C
4YxEBhCGI+A98RMVZNZ9vwANn/9LRtxsJCYlUcgGPwqox7TTJVKE0ZBK1xnZ0duqxSmpLvLS
uNv8yYlmsoKBhVQ9gXdV8QhWUVzFIznnM57h0QjeYIX1drqgsi0wEAN0MkUPLhgSwBZRO6kt
EIiFzNUPoloCoRGXTX</vt:lpwstr>
  </property>
  <property fmtid="{D5CDD505-2E9C-101B-9397-08002B2CF9AE}" pid="12" name="_2015_ms_pID_7253431">
    <vt:lpwstr>Rn79hBjOaIbENQGFjP7tgKxIL4ilfZ+MWkUaJMygn8coUzmNeAS2JH
60koj5AS6Dm/EjUDkG3r2I325Xsg6x/fNHHgAdkR9onnFxah2Hg03mtoInGEaWTowej13C0E
8Daqe4luRgRVy3VPJ1GK3OtKy9DnjPuVPejt2JV8QExVYOqn/YFb+NKhm5bNkjkHjhQ0WbU9
G4WUiq2Qx4sLAc0AaKNpupftUIgAOgCdUPjU</vt:lpwstr>
  </property>
  <property fmtid="{D5CDD505-2E9C-101B-9397-08002B2CF9AE}" pid="13" name="_2015_ms_pID_7253432">
    <vt:lpwstr>w1IiPOr7+xaCXJmPXNqWsu0=</vt:lpwstr>
  </property>
  <property fmtid="{D5CDD505-2E9C-101B-9397-08002B2CF9AE}" pid="14" name="sflag">
    <vt:lpwstr>1464051569</vt:lpwstr>
  </property>
</Properties>
</file>