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general SRS aspects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…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#85				        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65572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Nanjing, 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27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May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37160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6.2.1.2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Progress in RAN1 84bis meeting</a:t>
            </a:r>
          </a:p>
          <a:p>
            <a:pPr lvl="0"/>
            <a:r>
              <a:rPr lang="en-US" dirty="0" smtClean="0"/>
              <a:t>Working assumption: Periodic SRS without PUSCH is NOT supported in Rel-14 </a:t>
            </a:r>
            <a:r>
              <a:rPr lang="en-US" dirty="0" err="1" smtClean="0"/>
              <a:t>eLAA</a:t>
            </a:r>
            <a:r>
              <a:rPr lang="en-US" dirty="0" smtClean="0"/>
              <a:t> WI</a:t>
            </a:r>
          </a:p>
          <a:p>
            <a:pPr lvl="0"/>
            <a:r>
              <a:rPr lang="en-US" dirty="0" smtClean="0"/>
              <a:t>Agreements: Only wideband SRS transmission in supported in </a:t>
            </a:r>
            <a:r>
              <a:rPr lang="en-US" dirty="0" err="1" smtClean="0"/>
              <a:t>eLAA</a:t>
            </a:r>
            <a:endParaRPr lang="en-US" dirty="0" smtClean="0"/>
          </a:p>
          <a:p>
            <a:pPr lvl="1"/>
            <a:r>
              <a:rPr lang="en-US" dirty="0" smtClean="0"/>
              <a:t>Existing max # SRS RBs for a given system bandwidth is the baseline</a:t>
            </a:r>
          </a:p>
          <a:p>
            <a:pPr lvl="2"/>
            <a:r>
              <a:rPr lang="en-US" dirty="0" smtClean="0"/>
              <a:t>FFS whether or not to extend/shift to # of RBs &gt; max # RBs in the legacy case</a:t>
            </a:r>
          </a:p>
          <a:p>
            <a:pPr lvl="0"/>
            <a:r>
              <a:rPr lang="en-US" dirty="0" smtClean="0"/>
              <a:t>Working assumption: SRS is based on legacy comb structure</a:t>
            </a:r>
          </a:p>
          <a:p>
            <a:pPr lvl="1"/>
            <a:r>
              <a:rPr lang="en-US" dirty="0" smtClean="0"/>
              <a:t>As a baseline, comb = 2 and 4</a:t>
            </a:r>
          </a:p>
          <a:p>
            <a:pPr lvl="1"/>
            <a:r>
              <a:rPr lang="en-US" dirty="0" smtClean="0"/>
              <a:t>FFS whether or not support different comb value(s)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Confirm the following working assumptions</a:t>
            </a:r>
          </a:p>
          <a:p>
            <a:pPr lvl="1"/>
            <a:r>
              <a:rPr lang="en-US" dirty="0" smtClean="0"/>
              <a:t>Periodic SRS without PUSCH is NOT supported in Rel-14 </a:t>
            </a:r>
            <a:r>
              <a:rPr lang="en-US" dirty="0" err="1" smtClean="0"/>
              <a:t>eLAA</a:t>
            </a:r>
            <a:r>
              <a:rPr lang="en-US" dirty="0" smtClean="0"/>
              <a:t> WI</a:t>
            </a:r>
          </a:p>
          <a:p>
            <a:pPr lvl="1"/>
            <a:r>
              <a:rPr lang="en-US" dirty="0" smtClean="0"/>
              <a:t>SRS is based on legacy comb structure</a:t>
            </a:r>
          </a:p>
          <a:p>
            <a:pPr lvl="2"/>
            <a:r>
              <a:rPr lang="en-US" dirty="0" smtClean="0"/>
              <a:t>As a baseline, comb = 2 and 4</a:t>
            </a:r>
          </a:p>
          <a:p>
            <a:r>
              <a:rPr lang="en-US" dirty="0" smtClean="0"/>
              <a:t>Additional comb values are not supported</a:t>
            </a:r>
          </a:p>
          <a:p>
            <a:r>
              <a:rPr lang="en-US" dirty="0" smtClean="0"/>
              <a:t>Keep the existing max # SRS RBs for a given system bandwidth</a:t>
            </a:r>
          </a:p>
          <a:p>
            <a:pPr lvl="1"/>
            <a:r>
              <a:rPr lang="sv-SE" dirty="0" smtClean="0"/>
              <a:t>To cover the whole system bandwidth, the starting PRB index of the SRS is determined from the subframe index</a:t>
            </a:r>
          </a:p>
          <a:p>
            <a:pPr lvl="2"/>
            <a:r>
              <a:rPr lang="sv-SE" dirty="0" smtClean="0"/>
              <a:t>5 starting PRB indices for 96 PRB SRS</a:t>
            </a:r>
          </a:p>
          <a:p>
            <a:pPr lvl="2"/>
            <a:r>
              <a:rPr lang="sv-SE" dirty="0" smtClean="0"/>
              <a:t>3 starting PRB indices for 48 PRB SRS </a:t>
            </a:r>
            <a:endParaRPr lang="en-US" dirty="0" smtClean="0"/>
          </a:p>
          <a:p>
            <a:r>
              <a:rPr lang="en-US" dirty="0" smtClean="0"/>
              <a:t>Remove cell-specific and UE-specific SRS </a:t>
            </a:r>
            <a:r>
              <a:rPr lang="en-US" dirty="0" err="1" smtClean="0"/>
              <a:t>subframe</a:t>
            </a:r>
            <a:r>
              <a:rPr lang="en-US" dirty="0" smtClean="0"/>
              <a:t> configuration in RRC signaling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2389</TotalTime>
  <Words>209</Words>
  <Application>Microsoft Office PowerPoint</Application>
  <PresentationFormat>On-screen Show (4:3)</PresentationFormat>
  <Paragraphs>27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general SRS aspects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general SRS aspects</dc:title>
  <dc:creator>Xiayuan (XiaYuan, WN)</dc:creator>
  <cp:lastModifiedBy>xiayuan</cp:lastModifiedBy>
  <cp:revision>13</cp:revision>
  <dcterms:created xsi:type="dcterms:W3CDTF">2006-08-16T00:00:00Z</dcterms:created>
  <dcterms:modified xsi:type="dcterms:W3CDTF">2016-05-25T10:06:55Z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(2)vH6nPkPHMc64oz08S+cIoWWTl+RuFAS2YsyxWe9asapHhmVGxenT+ZlYX6AeBIggkAI3L5KM
udZScXTp9o2UJjHT38ZQHax6FGXD79ArUfxMn28vDtCwF3310RLhBWI+uBjKH8YfCKPENA4y
xRIfJW+okq/h4UL3YVVnSS+zVBZ7jpfmqkkE7EG0XyyDS3jVuDyr17kBFeg7B8gygcD9RClL
5GDoy3CfbdzD2QRh+F</vt:lpwstr>
  </property>
  <property fmtid="{D5CDD505-2E9C-101B-9397-08002B2CF9AE}" pid="3" name="_2015_ms_pID_7253431">
    <vt:lpwstr>Jzms8ns54508NqKqUlOEj0iuKSIq9hszaTqps290hk3KKcThWWVSax
Gz0gzbfrOUq/MQ6ExI2uACs8Jd2ZILwXBge4SPlYXQmrLUbq9LL1og17+oWhJwQRYU/A879k
zlLte5IWcvTVy61jX9K7muVGy67xAMFdnCwQVRMBqOKl9g==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1464053239</vt:lpwstr>
  </property>
</Properties>
</file>