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5"/>
  </p:notesMasterIdLst>
  <p:sldIdLst>
    <p:sldId id="260" r:id="rId2"/>
    <p:sldId id="264" r:id="rId3"/>
    <p:sldId id="265" r:id="rId4"/>
  </p:sldIdLst>
  <p:sldSz cx="9144000" cy="6858000" type="screen4x3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0" d="100"/>
          <a:sy n="80" d="100"/>
        </p:scale>
        <p:origin x="-1086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8808917-50BF-462C-AC63-28E6ADA6DE7E}" type="datetimeFigureOut">
              <a:rPr lang="zh-CN" altLang="en-US" smtClean="0"/>
              <a:pPr/>
              <a:t>2016/5/23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FF1ADC2D-B693-4777-9137-F746166F6099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幻灯片图像占位符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9219" name="备注占位符 2"/>
          <p:cNvSpPr>
            <a:spLocks noGrp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pPr eaLnBrk="1" hangingPunct="1"/>
            <a:endParaRPr lang="zh-CN" altLang="zh-CN" dirty="0" smtClean="0">
              <a:latin typeface="Arial" charset="0"/>
            </a:endParaRPr>
          </a:p>
        </p:txBody>
      </p:sp>
      <p:sp>
        <p:nvSpPr>
          <p:cNvPr id="9220" name="灯片编号占位符 3"/>
          <p:cNvSpPr>
            <a:spLocks noGrp="1"/>
          </p:cNvSpPr>
          <p:nvPr>
            <p:ph type="sldNum" sz="quarter" idx="5"/>
          </p:nvPr>
        </p:nvSpPr>
        <p:spPr>
          <a:noFill/>
        </p:spPr>
        <p:txBody>
          <a:bodyPr/>
          <a:lstStyle/>
          <a:p>
            <a:fld id="{E19AFA97-01F3-4408-A46D-19CED798FC53}" type="slidenum">
              <a:rPr lang="zh-CN" altLang="en-US" smtClean="0">
                <a:latin typeface="Arial" charset="0"/>
                <a:ea typeface="宋体" charset="-122"/>
              </a:rPr>
              <a:pPr/>
              <a:t>1</a:t>
            </a:fld>
            <a:endParaRPr lang="en-US" altLang="zh-CN" smtClean="0">
              <a:latin typeface="Arial" charset="0"/>
              <a:ea typeface="宋体" charset="-122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bl">
  <p:cSld name="标题和表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7800" y="0"/>
            <a:ext cx="8523288" cy="814388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/>
          </a:p>
        </p:txBody>
      </p:sp>
      <p:sp>
        <p:nvSpPr>
          <p:cNvPr id="3" name="表格占位符 2"/>
          <p:cNvSpPr>
            <a:spLocks noGrp="1"/>
          </p:cNvSpPr>
          <p:nvPr>
            <p:ph type="tbl" idx="1"/>
          </p:nvPr>
        </p:nvSpPr>
        <p:spPr>
          <a:xfrm>
            <a:off x="144463" y="833438"/>
            <a:ext cx="8877300" cy="5386387"/>
          </a:xfrm>
        </p:spPr>
        <p:txBody>
          <a:bodyPr/>
          <a:lstStyle/>
          <a:p>
            <a:pPr lvl="0"/>
            <a:endParaRPr lang="en-US" noProof="0" smtClean="0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>
          <a:ln/>
        </p:spPr>
        <p:txBody>
          <a:bodyPr/>
          <a:lstStyle>
            <a:lvl1pPr>
              <a:defRPr/>
            </a:lvl1pPr>
          </a:lstStyle>
          <a:p>
            <a:pPr>
              <a:defRPr/>
            </a:pPr>
            <a:fld id="{63E00544-F1BB-475B-BBFB-2056F45ED61A}" type="slidenum">
              <a:rPr lang="zh-CN" altLang="en-US"/>
              <a:pPr>
                <a:defRPr/>
              </a:pPr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2016/5/23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2016/5/23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pPr/>
              <a:t>2016/5/23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pPr/>
              <a:t>2016/5/23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122" name="Rectangle 2"/>
          <p:cNvSpPr>
            <a:spLocks noGrp="1" noChangeArrowheads="1"/>
          </p:cNvSpPr>
          <p:nvPr>
            <p:ph type="title"/>
          </p:nvPr>
        </p:nvSpPr>
        <p:spPr>
          <a:xfrm>
            <a:off x="282575" y="2257425"/>
            <a:ext cx="8523288" cy="1214438"/>
          </a:xfrm>
        </p:spPr>
        <p:txBody>
          <a:bodyPr>
            <a:normAutofit fontScale="90000"/>
          </a:bodyPr>
          <a:lstStyle/>
          <a:p>
            <a:r>
              <a:rPr lang="en-US" altLang="zh-CN" dirty="0" smtClean="0">
                <a:solidFill>
                  <a:schemeClr val="tx1"/>
                </a:solidFill>
                <a:ea typeface="宋体" charset="-122"/>
              </a:rPr>
              <a:t>Way Forward on </a:t>
            </a:r>
            <a:r>
              <a:rPr lang="en-US" altLang="zh-CN" dirty="0" smtClean="0"/>
              <a:t>priority information in SCI</a:t>
            </a:r>
            <a:endParaRPr lang="en-US" altLang="zh-CN" dirty="0" smtClean="0">
              <a:solidFill>
                <a:schemeClr val="tx1"/>
              </a:solidFill>
              <a:ea typeface="宋体" charset="-122"/>
            </a:endParaRPr>
          </a:p>
        </p:txBody>
      </p:sp>
      <p:sp>
        <p:nvSpPr>
          <p:cNvPr id="5123" name="Text Box 3"/>
          <p:cNvSpPr txBox="1">
            <a:spLocks noChangeArrowheads="1"/>
          </p:cNvSpPr>
          <p:nvPr/>
        </p:nvSpPr>
        <p:spPr bwMode="auto">
          <a:xfrm>
            <a:off x="355600" y="4116388"/>
            <a:ext cx="8435975" cy="4619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1" hangingPunct="1"/>
            <a:r>
              <a:rPr lang="en-US" altLang="zh-CN" sz="2400" b="0"/>
              <a:t> </a:t>
            </a:r>
          </a:p>
        </p:txBody>
      </p:sp>
      <p:sp>
        <p:nvSpPr>
          <p:cNvPr id="357380" name="Rectangle 4"/>
          <p:cNvSpPr>
            <a:spLocks noChangeArrowheads="1"/>
          </p:cNvSpPr>
          <p:nvPr/>
        </p:nvSpPr>
        <p:spPr bwMode="auto">
          <a:xfrm>
            <a:off x="228600" y="228600"/>
            <a:ext cx="8686800" cy="209903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2000">
                <a:solidFill>
                  <a:schemeClr val="tx1"/>
                </a:solidFill>
                <a:latin typeface="Calibri" panose="020F0502020204030204" pitchFamily="34" charset="0"/>
              </a:defRPr>
            </a:lvl1pPr>
            <a:lvl2pPr marL="742950" indent="-285750">
              <a:spcBef>
                <a:spcPct val="20000"/>
              </a:spcBef>
              <a:buChar char="–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2pPr>
            <a:lvl3pPr marL="1143000" indent="-228600">
              <a:spcBef>
                <a:spcPct val="20000"/>
              </a:spcBef>
              <a:buChar char="•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3pPr>
            <a:lvl4pPr marL="1600200" indent="-228600">
              <a:spcBef>
                <a:spcPct val="20000"/>
              </a:spcBef>
              <a:buChar char="–"/>
              <a:defRPr sz="1600">
                <a:solidFill>
                  <a:schemeClr val="tx1"/>
                </a:solidFill>
                <a:latin typeface="Calibri" panose="020F0502020204030204" pitchFamily="34" charset="0"/>
              </a:defRPr>
            </a:lvl4pPr>
            <a:lvl5pPr marL="2057400" indent="-228600">
              <a:spcBef>
                <a:spcPct val="20000"/>
              </a:spcBef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>
                <a:solidFill>
                  <a:schemeClr val="tx1"/>
                </a:solidFill>
                <a:latin typeface="Calibri" panose="020F0502020204030204" pitchFamily="34" charset="0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  <a:defRPr/>
            </a:pP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3GPP TSG RAN WG1 </a:t>
            </a:r>
            <a:r>
              <a:rPr lang="en-US" altLang="zh-CN" dirty="0" smtClean="0">
                <a:latin typeface="Arial" panose="020B0604020202020204" pitchFamily="34" charset="0"/>
                <a:ea typeface="宋体" pitchFamily="2" charset="-122"/>
              </a:rPr>
              <a:t>Meeting #85   </a:t>
            </a: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         		     </a:t>
            </a:r>
            <a:r>
              <a:rPr lang="sv-SE" altLang="zh-CN" dirty="0" smtClean="0">
                <a:effectLst>
                  <a:outerShdw blurRad="38100" dist="38100" dir="2700000" algn="tl">
                    <a:srgbClr val="C0C0C0"/>
                  </a:outerShdw>
                </a:effectLst>
                <a:latin typeface="Arial" panose="020B0604020202020204" pitchFamily="34" charset="0"/>
                <a:ea typeface="宋体" pitchFamily="2" charset="-122"/>
              </a:rPr>
              <a:t>R1-165561</a:t>
            </a:r>
            <a:endParaRPr lang="en-US" altLang="zh-CN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  <a:p>
            <a:pPr>
              <a:buFontTx/>
              <a:buNone/>
              <a:defRPr/>
            </a:pPr>
            <a:r>
              <a:rPr lang="en-US" altLang="zh-CN" sz="2400" dirty="0" smtClean="0"/>
              <a:t>Nanjing, China, 23</a:t>
            </a:r>
            <a:r>
              <a:rPr lang="en-US" altLang="zh-CN" sz="2400" baseline="30000" dirty="0" smtClean="0"/>
              <a:t>rd</a:t>
            </a:r>
            <a:r>
              <a:rPr lang="en-US" altLang="zh-CN" sz="2400" dirty="0" smtClean="0"/>
              <a:t> – 27</a:t>
            </a:r>
            <a:r>
              <a:rPr lang="en-US" altLang="zh-CN" sz="2400" baseline="30000" dirty="0" smtClean="0"/>
              <a:t>th</a:t>
            </a:r>
            <a:r>
              <a:rPr lang="en-US" altLang="zh-CN" sz="2400" dirty="0" smtClean="0"/>
              <a:t> May 2016</a:t>
            </a:r>
          </a:p>
          <a:p>
            <a:pPr>
              <a:buFontTx/>
              <a:buNone/>
              <a:defRPr/>
            </a:pPr>
            <a:r>
              <a:rPr lang="en-US" altLang="zh-CN" sz="2400" dirty="0" smtClean="0"/>
              <a:t> </a:t>
            </a:r>
            <a:endParaRPr lang="zh-CN" altLang="zh-CN" sz="2400" dirty="0" smtClean="0"/>
          </a:p>
          <a:p>
            <a:pPr>
              <a:buFontTx/>
              <a:buNone/>
              <a:defRPr/>
            </a:pPr>
            <a:endParaRPr lang="zh-CN" altLang="zh-CN" sz="2400" dirty="0" smtClean="0">
              <a:effectLst>
                <a:outerShdw blurRad="38100" dist="38100" dir="2700000" algn="tl">
                  <a:srgbClr val="C0C0C0"/>
                </a:outerShdw>
              </a:effectLst>
              <a:ea typeface="宋体" pitchFamily="2" charset="-122"/>
            </a:endParaRPr>
          </a:p>
          <a:p>
            <a:pPr>
              <a:buFontTx/>
              <a:buNone/>
              <a:defRPr/>
            </a:pPr>
            <a:endParaRPr lang="en-US" altLang="ko-KR" dirty="0" smtClean="0">
              <a:effectLst>
                <a:outerShdw blurRad="38100" dist="38100" dir="2700000" algn="tl">
                  <a:srgbClr val="C0C0C0"/>
                </a:outerShdw>
              </a:effectLst>
              <a:latin typeface="Arial" panose="020B0604020202020204" pitchFamily="34" charset="0"/>
              <a:ea typeface="宋体" pitchFamily="2" charset="-122"/>
            </a:endParaRPr>
          </a:p>
        </p:txBody>
      </p:sp>
      <p:sp>
        <p:nvSpPr>
          <p:cNvPr id="357381" name="Rectangle 5"/>
          <p:cNvSpPr>
            <a:spLocks noChangeArrowheads="1"/>
          </p:cNvSpPr>
          <p:nvPr/>
        </p:nvSpPr>
        <p:spPr bwMode="auto">
          <a:xfrm>
            <a:off x="250825" y="1276320"/>
            <a:ext cx="2544223" cy="40011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 anchor="ctr">
            <a:spAutoFit/>
          </a:bodyPr>
          <a:lstStyle/>
          <a:p>
            <a:pPr marL="228600" indent="-228600" eaLnBrk="1" hangingPunct="1">
              <a:defRPr/>
            </a:pPr>
            <a:r>
              <a:rPr lang="en-US" altLang="ja-JP" sz="2000" b="0" dirty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Agenda Item: </a:t>
            </a:r>
            <a:r>
              <a:rPr lang="en-US" altLang="ja-JP" sz="200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6</a:t>
            </a:r>
            <a:r>
              <a:rPr lang="en-US" altLang="zh-CN" sz="2000" b="0" dirty="0" smtClean="0">
                <a:effectLst>
                  <a:outerShdw blurRad="38100" dist="38100" dir="2700000" algn="tl">
                    <a:srgbClr val="C0C0C0"/>
                  </a:outerShdw>
                </a:effectLst>
                <a:ea typeface="ＭＳ Ｐゴシック" charset="-128"/>
              </a:rPr>
              <a:t>.2.2.2.4</a:t>
            </a:r>
            <a:endParaRPr lang="en-US" altLang="ja-JP" sz="2000" b="0" dirty="0">
              <a:effectLst>
                <a:outerShdw blurRad="38100" dist="38100" dir="2700000" algn="tl">
                  <a:srgbClr val="C0C0C0"/>
                </a:outerShdw>
              </a:effectLst>
              <a:ea typeface="ＭＳ Ｐゴシック" charset="-128"/>
            </a:endParaRPr>
          </a:p>
        </p:txBody>
      </p:sp>
      <p:sp>
        <p:nvSpPr>
          <p:cNvPr id="5126" name="Rectangle 5"/>
          <p:cNvSpPr>
            <a:spLocks noChangeArrowheads="1"/>
          </p:cNvSpPr>
          <p:nvPr/>
        </p:nvSpPr>
        <p:spPr bwMode="auto">
          <a:xfrm>
            <a:off x="1259632" y="3975805"/>
            <a:ext cx="6624736" cy="120032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 anchor="ctr">
            <a:spAutoFit/>
          </a:bodyPr>
          <a:lstStyle/>
          <a:p>
            <a:pPr algn="ctr"/>
            <a:r>
              <a:rPr lang="en-US" altLang="ja-JP" sz="2400" b="0" dirty="0">
                <a:ea typeface="ＭＳ Ｐゴシック" pitchFamily="34" charset="-128"/>
              </a:rPr>
              <a:t>Huawei, </a:t>
            </a:r>
            <a:r>
              <a:rPr lang="en-US" altLang="ja-JP" sz="2400" b="0" dirty="0" smtClean="0">
                <a:ea typeface="ＭＳ Ｐゴシック" pitchFamily="34" charset="-128"/>
              </a:rPr>
              <a:t>HiSilicon, </a:t>
            </a:r>
            <a:r>
              <a:rPr lang="en-GB" altLang="zh-CN" sz="2400" dirty="0" smtClean="0"/>
              <a:t>Intel, Ericsson, Sharp, LG </a:t>
            </a:r>
            <a:r>
              <a:rPr lang="en-US" altLang="zh-CN" sz="2400" dirty="0" smtClean="0"/>
              <a:t>Electronics</a:t>
            </a:r>
            <a:r>
              <a:rPr lang="en-GB" altLang="zh-CN" sz="2400" dirty="0" smtClean="0"/>
              <a:t>, NTT </a:t>
            </a:r>
            <a:r>
              <a:rPr lang="en-GB" altLang="zh-CN" sz="2400" dirty="0" err="1" smtClean="0"/>
              <a:t>DoCoMo</a:t>
            </a:r>
            <a:r>
              <a:rPr lang="en-GB" altLang="zh-CN" sz="2400" dirty="0" smtClean="0"/>
              <a:t>, </a:t>
            </a:r>
            <a:r>
              <a:rPr lang="en-GB" altLang="zh-CN" sz="2400" dirty="0" smtClean="0"/>
              <a:t>OPPO , ITRI, </a:t>
            </a:r>
            <a:r>
              <a:rPr lang="en-GB" altLang="zh-CN" sz="2400" dirty="0" smtClean="0"/>
              <a:t>Kyocera, </a:t>
            </a:r>
            <a:r>
              <a:rPr lang="en-GB" altLang="zh-CN" sz="2400" dirty="0" smtClean="0"/>
              <a:t>Nokia</a:t>
            </a:r>
            <a:r>
              <a:rPr lang="en-GB" altLang="zh-CN" sz="2400" dirty="0" smtClean="0"/>
              <a:t>, </a:t>
            </a:r>
            <a:r>
              <a:rPr lang="en-GB" altLang="zh-CN" sz="2400" dirty="0" smtClean="0"/>
              <a:t>ASB, </a:t>
            </a:r>
            <a:r>
              <a:rPr lang="en-GB" altLang="zh-CN" sz="2400" dirty="0" err="1" smtClean="0"/>
              <a:t>Potevio</a:t>
            </a:r>
            <a:endParaRPr lang="en-US" altLang="ja-JP" sz="2400" b="0" dirty="0" smtClean="0">
              <a:ea typeface="ＭＳ Ｐゴシック" pitchFamily="34" charset="-128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Background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>
            <a:normAutofit fontScale="92500" lnSpcReduction="10000"/>
          </a:bodyPr>
          <a:lstStyle/>
          <a:p>
            <a:r>
              <a:rPr lang="en-US" altLang="zh-CN" dirty="0" smtClean="0"/>
              <a:t>Agreements on priority handling in RAN1 #84bis: </a:t>
            </a:r>
          </a:p>
          <a:p>
            <a:pPr lvl="1"/>
            <a:r>
              <a:rPr lang="en-US" altLang="zh-CN" dirty="0" smtClean="0"/>
              <a:t>Proposal 1: </a:t>
            </a:r>
          </a:p>
          <a:p>
            <a:pPr lvl="2"/>
            <a:r>
              <a:rPr lang="en-US" altLang="zh-CN" dirty="0" smtClean="0"/>
              <a:t>Priority handling is supported over PC5 for eNB-scheduled and UE- autonomous V2V communication </a:t>
            </a:r>
          </a:p>
          <a:p>
            <a:pPr lvl="1"/>
            <a:r>
              <a:rPr lang="en-US" altLang="zh-CN" dirty="0" smtClean="0"/>
              <a:t>Proposal 2: </a:t>
            </a:r>
          </a:p>
          <a:p>
            <a:pPr lvl="2"/>
            <a:r>
              <a:rPr lang="en-US" altLang="zh-CN" dirty="0" smtClean="0"/>
              <a:t>The priority information is taken into account in the resource (re)selection for UE-autonomous mode</a:t>
            </a:r>
          </a:p>
          <a:p>
            <a:pPr lvl="3"/>
            <a:r>
              <a:rPr lang="en-US" altLang="zh-CN" dirty="0" smtClean="0"/>
              <a:t>Further details are FFS</a:t>
            </a:r>
          </a:p>
          <a:p>
            <a:pPr lvl="1"/>
            <a:r>
              <a:rPr lang="en-US" altLang="zh-CN" dirty="0" smtClean="0"/>
              <a:t>Proposal 3:</a:t>
            </a:r>
          </a:p>
          <a:p>
            <a:pPr lvl="2"/>
            <a:r>
              <a:rPr lang="en-US" altLang="zh-CN" dirty="0" smtClean="0"/>
              <a:t>Down-select between two alternatives at RAN1#85 meeting</a:t>
            </a:r>
          </a:p>
          <a:p>
            <a:pPr lvl="3"/>
            <a:r>
              <a:rPr lang="en-US" altLang="zh-CN" dirty="0" smtClean="0"/>
              <a:t>Alt.1 Priority information is signaled in SCI</a:t>
            </a:r>
          </a:p>
          <a:p>
            <a:pPr lvl="3"/>
            <a:r>
              <a:rPr lang="en-US" altLang="zh-CN" dirty="0" smtClean="0"/>
              <a:t>Alt.2 Priority information is not signaled in SCI</a:t>
            </a:r>
          </a:p>
          <a:p>
            <a:endParaRPr lang="zh-CN" altLang="en-US" dirty="0"/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57200" y="1600200"/>
            <a:ext cx="8435280" cy="4525963"/>
          </a:xfrm>
        </p:spPr>
        <p:txBody>
          <a:bodyPr>
            <a:normAutofit lnSpcReduction="10000"/>
          </a:bodyPr>
          <a:lstStyle/>
          <a:p>
            <a:r>
              <a:rPr lang="en-US" altLang="zh-CN" dirty="0" smtClean="0"/>
              <a:t>Priority information is explicitly indicated by SA</a:t>
            </a:r>
          </a:p>
          <a:p>
            <a:pPr lvl="1"/>
            <a:r>
              <a:rPr lang="en-US" altLang="zh-CN" dirty="0" smtClean="0"/>
              <a:t>The number of bits is FFS. </a:t>
            </a:r>
            <a:endParaRPr lang="zh-CN" altLang="zh-CN" dirty="0" smtClean="0"/>
          </a:p>
          <a:p>
            <a:pPr lvl="1"/>
            <a:r>
              <a:rPr lang="en-US" altLang="zh-CN" dirty="0" smtClean="0"/>
              <a:t>SCI decoding is used to identify associated data transmissions priority</a:t>
            </a:r>
          </a:p>
          <a:p>
            <a:r>
              <a:rPr lang="en-US" altLang="zh-CN" dirty="0" smtClean="0"/>
              <a:t>If UE with lower priority transmission decodes a SCI with priority information higher than itself, UE doesn’t transmit on that resource and (re)select other resource.</a:t>
            </a:r>
          </a:p>
          <a:p>
            <a:pPr lvl="1"/>
            <a:r>
              <a:rPr lang="en-US" altLang="zh-CN" dirty="0" smtClean="0"/>
              <a:t>FFS if additional criteria is needed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1712</TotalTime>
  <Words>179</Words>
  <Application>Microsoft Office PowerPoint</Application>
  <PresentationFormat>全屏显示(4:3)</PresentationFormat>
  <Paragraphs>25</Paragraphs>
  <Slides>3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3</vt:i4>
      </vt:variant>
    </vt:vector>
  </HeadingPairs>
  <TitlesOfParts>
    <vt:vector size="4" baseType="lpstr">
      <vt:lpstr>Office 主题</vt:lpstr>
      <vt:lpstr>Way Forward on priority information in SCI</vt:lpstr>
      <vt:lpstr>Background</vt:lpstr>
      <vt:lpstr>Proposal</vt:lpstr>
    </vt:vector>
  </TitlesOfParts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for V2x sync</dc:title>
  <dc:creator>Lichao (LiChao, HiSilicon)</dc:creator>
  <cp:lastModifiedBy>HiSilicon</cp:lastModifiedBy>
  <cp:revision>243</cp:revision>
  <dcterms:created xsi:type="dcterms:W3CDTF">2015-11-14T00:14:15Z</dcterms:created>
  <dcterms:modified xsi:type="dcterms:W3CDTF">2016-05-23T09:31:11Z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_new_ms_pID_72543">
    <vt:lpwstr>(3)xNoaTciDAVFSZgO0uR1THj/SknQHRtZLpaE67+iMd9sPM2mkQQbsryW7rA/DFLmc27RBa5bN
3gfiXSzTx57SmkjXOx3mA3HVpVNtnjudZ6H5Erba0jA7Z703p/7Q1pR+9Q/MDAZutXE1EY3L
1qTBpbVTZJss8gEOqkwxkANTl/2/U3KuQRjxVFU4Sl0gfpWUY5jCX/fWSUt6eYZsZHUxsM05
+WWMyloMUQQb3RrZTo</vt:lpwstr>
  </property>
  <property fmtid="{D5CDD505-2E9C-101B-9397-08002B2CF9AE}" pid="3" name="_new_ms_pID_725431">
    <vt:lpwstr>7VcbywUHwudindJ1LL/Rdh1pRywTF+cYIRtEwThBQOBiRAmFrfN4Vo
F9MuXHCJuV3diI13n4KcbQiaonMq8dZa8EpZ30Wn91tEfNBpm/Zc4Z0BamZr4xY/HV2X4Udr
aC4Qub9sq8h5JbTS0byOkKlNwQEJuGCSSF8NaYlKAePJs7dPAlVOLC6Dk0pNK2sJqRSzCZrS
S4tjH6r3koNe27lInRwAM2j0IGLr8UuAxrq3</vt:lpwstr>
  </property>
  <property fmtid="{D5CDD505-2E9C-101B-9397-08002B2CF9AE}" pid="4" name="_new_ms_pID_725432">
    <vt:lpwstr>Z9oxiZT+kzow5ZVHyBkicTBzmT9qN6YEwSJk
7cBwo9TgDfj1D+mijFIbNXqSetGqAuJiCb7CUizxTKpgs1vMj40=</vt:lpwstr>
  </property>
  <property fmtid="{D5CDD505-2E9C-101B-9397-08002B2CF9AE}" pid="5" name="_2015_ms_pID_725343">
    <vt:lpwstr>(3)2MQ1ATQyHY8qZ3IghBprrFhFt+bcwuvapvbyxTDKUYIzfbeJ2PBFmrJ9ZGvjyHxxecI85kfp
pnjZf6w/Cb29GV/0V3v/NlXziJB4bg2gHRGbMiV/GuC947Ktttgy9UT2y9BwUVJxyjpfRLk6
pF8cHfpwTK04va4KhERm9O93muq/IB1bJ7+ifdnCkL4p1N561rAsnWxc4SyoZh3gTgeC599D
MWmpOQEV9sSY1uziUT</vt:lpwstr>
  </property>
  <property fmtid="{D5CDD505-2E9C-101B-9397-08002B2CF9AE}" pid="6" name="_2015_ms_pID_7253431">
    <vt:lpwstr>g8kYxZu57QkyhhUYRMHsCm3vXEWTcTLSwVWs9vjhOEQDYN0OL4TVhh
fs5g+17fDjzbVZoz0qrZdzzW9zac65vXD7aaXyBiJsCUl2PetCUnPgPU4P3cq7vHGSGOxRzv
fl6sB4FYHaBlovQ85z6u+rVIm0SdQ7yP3NRalPo1iQ2U5tG6bca1HHkLvL8LLV0NUgICikPk
7xra+L4xbVqkEiuVcbyV+VA3TcxYuYh5Qbo7</vt:lpwstr>
  </property>
  <property fmtid="{D5CDD505-2E9C-101B-9397-08002B2CF9AE}" pid="7" name="_2015_ms_pID_7253432">
    <vt:lpwstr>5EGoGr2u9cEAvAd++p202TUHpriroP+okUHX
p0rXZO76I6cEOObzzI0IllZeiwvjiA==</vt:lpwstr>
  </property>
  <property fmtid="{D5CDD505-2E9C-101B-9397-08002B2CF9AE}" pid="8" name="_readonly">
    <vt:lpwstr/>
  </property>
  <property fmtid="{D5CDD505-2E9C-101B-9397-08002B2CF9AE}" pid="9" name="_change">
    <vt:lpwstr/>
  </property>
  <property fmtid="{D5CDD505-2E9C-101B-9397-08002B2CF9AE}" pid="10" name="_full-control">
    <vt:lpwstr/>
  </property>
  <property fmtid="{D5CDD505-2E9C-101B-9397-08002B2CF9AE}" pid="11" name="sflag">
    <vt:lpwstr>1463965797</vt:lpwstr>
  </property>
</Properties>
</file>