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UL grant in RAR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…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smtClean="0">
                <a:latin typeface="Arial" charset="0"/>
              </a:rPr>
              <a:t>R1-163588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#84bis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Busan, Korea, April 11-15,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7.2.1.2.4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194890"/>
              </p:ext>
            </p:extLst>
          </p:nvPr>
        </p:nvGraphicFramePr>
        <p:xfrm>
          <a:off x="838200" y="1149437"/>
          <a:ext cx="10239154" cy="393835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087501"/>
                <a:gridCol w="2029697"/>
                <a:gridCol w="2121956"/>
              </a:tblGrid>
              <a:tr h="53447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Field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3.75 kHz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15 kHz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34473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2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 subcarrier spacing</a:t>
                      </a:r>
                      <a:endParaRPr lang="en-US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1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1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4473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Subcarrier</a:t>
                      </a:r>
                      <a:r>
                        <a:rPr lang="en-GB" sz="2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indication</a:t>
                      </a:r>
                      <a:endParaRPr lang="en-US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6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5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4473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MCS/TBS</a:t>
                      </a:r>
                      <a:endParaRPr lang="en-US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3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3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4473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Scheduling delay (RAR to Msg3)</a:t>
                      </a:r>
                      <a:endParaRPr lang="en-US" sz="2400" b="1" kern="1200" baseline="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4473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Msg3 repetition number</a:t>
                      </a:r>
                      <a:endParaRPr lang="en-US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4473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Total number of bits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15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(+5 padding)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(+ 6 padding)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838200" y="5872479"/>
            <a:ext cx="11049000" cy="756985"/>
          </a:xfrm>
        </p:spPr>
        <p:txBody>
          <a:bodyPr>
            <a:normAutofit/>
          </a:bodyPr>
          <a:lstStyle/>
          <a:p>
            <a:r>
              <a:rPr lang="en-US" dirty="0" smtClean="0"/>
              <a:t>NOTE: Padding bits are up to RAN2 when specifying RAR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9579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94704"/>
            <a:ext cx="11049000" cy="5615189"/>
          </a:xfrm>
        </p:spPr>
        <p:txBody>
          <a:bodyPr>
            <a:normAutofit/>
          </a:bodyPr>
          <a:lstStyle/>
          <a:p>
            <a:r>
              <a:rPr lang="en-US" dirty="0" smtClean="0"/>
              <a:t>UL subcarrier spacing: </a:t>
            </a:r>
            <a:r>
              <a:rPr lang="en-US" dirty="0"/>
              <a:t>3.75 kHz or 15 </a:t>
            </a:r>
            <a:r>
              <a:rPr lang="en-US" dirty="0" smtClean="0"/>
              <a:t>kHz</a:t>
            </a:r>
          </a:p>
          <a:p>
            <a:r>
              <a:rPr lang="en-GB" dirty="0"/>
              <a:t>Msg3 subcarrier allocation: Same as in UL grant on </a:t>
            </a:r>
            <a:r>
              <a:rPr lang="en-GB" dirty="0" smtClean="0"/>
              <a:t>NB-PDCCH</a:t>
            </a:r>
            <a:endParaRPr lang="en-US" dirty="0"/>
          </a:p>
          <a:p>
            <a:r>
              <a:rPr lang="en-US" dirty="0" smtClean="0"/>
              <a:t>MCS/TBS: Use 3 states to indicate the 3 options for TBS = 88 bits from agreed NB-PUSCH MCS/TBS tables. Reserve the other states for future.</a:t>
            </a:r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Scheduling delay: Same as NB-PUSCH</a:t>
            </a:r>
          </a:p>
          <a:p>
            <a:r>
              <a:rPr lang="en-US" dirty="0" smtClean="0"/>
              <a:t>Msg3 repetition number: Same as NB-PUSCH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292728"/>
              </p:ext>
            </p:extLst>
          </p:nvPr>
        </p:nvGraphicFramePr>
        <p:xfrm>
          <a:off x="3835758" y="3181082"/>
          <a:ext cx="4520484" cy="19962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9615"/>
                <a:gridCol w="1369615"/>
                <a:gridCol w="890627"/>
                <a:gridCol w="890627"/>
              </a:tblGrid>
              <a:tr h="66540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MCS/TBS indication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Modulation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N</a:t>
                      </a:r>
                      <a:r>
                        <a:rPr lang="en-US" sz="1100" baseline="-25000">
                          <a:effectLst/>
                        </a:rPr>
                        <a:t>RU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100" dirty="0" smtClean="0">
                        <a:effectLst/>
                      </a:endParaRP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TBS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32704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000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pi/2-BPSK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88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32704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001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pi/4-QPSK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88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32704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010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pi/4-QPSK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88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32704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Others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Reserved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880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169</Words>
  <Application>Microsoft Office PowerPoint</Application>
  <PresentationFormat>Widescreen</PresentationFormat>
  <Paragraphs>61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 Unicode MS</vt:lpstr>
      <vt:lpstr>SimSun</vt:lpstr>
      <vt:lpstr>Arial</vt:lpstr>
      <vt:lpstr>Calibri</vt:lpstr>
      <vt:lpstr>Calibri Light</vt:lpstr>
      <vt:lpstr>Times New Roman</vt:lpstr>
      <vt:lpstr>Office Theme</vt:lpstr>
      <vt:lpstr>WF on UL grant in RAR</vt:lpstr>
      <vt:lpstr>Proposal</vt:lpstr>
      <vt:lpstr>Proposals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Huawei3</cp:lastModifiedBy>
  <cp:revision>25</cp:revision>
  <dcterms:created xsi:type="dcterms:W3CDTF">2016-03-23T22:01:47Z</dcterms:created>
  <dcterms:modified xsi:type="dcterms:W3CDTF">2016-04-13T09:53:43Z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(3)UyCYe68oIqnV8p3pRdHu7txMY3e35xos16i6+v6+RnH7ucxh7d87kh0Hcra2MSOvE9v24V+Q
N6EeA2qtTyuI01SDr7KiyuVGKQ97vD0QgOWEevE6T3Lz9lXYVtpu4wFhNYzMevOtwgd8mN8a
tPu35PiKWE1lMh8fUoxavFzQc/sjPm6IKazlC7nkDsHa3h8fkwjDIutoLKCZ8IvuaFz4I84M
CLwSwQxhX7C+NfFLYo</vt:lpwstr>
  </property>
  <property fmtid="{D5CDD505-2E9C-101B-9397-08002B2CF9AE}" pid="3" name="_2015_ms_pID_7253431">
    <vt:lpwstr>FvvkBScb6fiqfLVvdMbRSAXFLELmAptl/uejX+PJHXH6O/1EqIZjuv
nilgJ8ZE8ZgeOSDHVgtAsaTTJy/LYPFlaket56fpGZ4Mx9gg/nwjoW7NJjU3rbaX1zDlVqEx
J+ArF0VKqDkSRyLegfKIQ9/WOenZyamD/uOuQHkwMV9akIYLQs2rv1et0Q0ATgOjrb0DH9Br
OdIUhcEUORTTP1pq+YHjxkCwNHiutasW8wh2</vt:lpwstr>
  </property>
  <property fmtid="{D5CDD505-2E9C-101B-9397-08002B2CF9AE}" pid="4" name="_2015_ms_pID_7253432">
    <vt:lpwstr>iTRFJUt57Waz8gLecmd6NQOhHNS4iA7FFBjc
8lMYdqYf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1460538988</vt:lpwstr>
  </property>
</Properties>
</file>