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70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38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spatial consistency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2246769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Qualcomm, Ericsson, LGE, Nokia, Alcatel Shanghai Bell, NTT </a:t>
            </a:r>
            <a:r>
              <a:rPr lang="en-US" altLang="zh-CN" dirty="0" smtClean="0"/>
              <a:t>DoCoMo, Samsung, CATT, ETRI, Lenovo, Motorola Mobility, NTT, </a:t>
            </a:r>
            <a:r>
              <a:rPr lang="en-US" altLang="zh-CN" dirty="0" smtClean="0"/>
              <a:t>ZTE, AT&amp;T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3475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28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84b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Busan</a:t>
            </a:r>
            <a:r>
              <a:rPr lang="en-GB" altLang="zh-CN" sz="1800" dirty="0" smtClean="0">
                <a:latin typeface="+mj-lt"/>
              </a:rPr>
              <a:t>, Korea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April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>
                <a:latin typeface="+mj-lt"/>
              </a:rPr>
              <a:t>1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8.2.3.2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978729"/>
          </a:xfrm>
        </p:spPr>
        <p:txBody>
          <a:bodyPr/>
          <a:lstStyle/>
          <a:p>
            <a:r>
              <a:rPr lang="en-US" altLang="zh-CN" dirty="0" smtClean="0"/>
              <a:t>In RAN1 ad hoc on Channel modeling, spatially consistent random number based approach (R1-161726) is agreed as working assumption for spatial consistency modeling</a:t>
            </a:r>
          </a:p>
          <a:p>
            <a:pPr lvl="1"/>
            <a:r>
              <a:rPr lang="en-US" altLang="zh-CN" dirty="0" smtClean="0"/>
              <a:t>The working assumption is sufficient for drop based MU-MIMO simulation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529923"/>
          </a:xfrm>
        </p:spPr>
        <p:txBody>
          <a:bodyPr/>
          <a:lstStyle/>
          <a:p>
            <a:r>
              <a:rPr lang="en-US" altLang="zh-CN" dirty="0" smtClean="0"/>
              <a:t>Confirm the working assumption of R1-161726 as agreement for drop based MU-MIMO simulations</a:t>
            </a:r>
          </a:p>
          <a:p>
            <a:pPr lvl="1"/>
            <a:r>
              <a:rPr lang="en-US" altLang="zh-CN" dirty="0">
                <a:cs typeface="+mn-cs"/>
              </a:rPr>
              <a:t>The correlation distance for </a:t>
            </a:r>
            <a:r>
              <a:rPr lang="en-US" altLang="zh-CN" dirty="0" smtClean="0">
                <a:cs typeface="+mn-cs"/>
              </a:rPr>
              <a:t>cluster/ray specific </a:t>
            </a:r>
            <a:r>
              <a:rPr lang="en-US" altLang="zh-CN" dirty="0">
                <a:cs typeface="+mn-cs"/>
              </a:rPr>
              <a:t>random variables is </a:t>
            </a:r>
            <a:r>
              <a:rPr lang="en-US" altLang="zh-CN" dirty="0" smtClean="0">
                <a:cs typeface="+mn-cs"/>
              </a:rPr>
              <a:t>according to table below</a:t>
            </a:r>
            <a:endParaRPr lang="en-US" altLang="zh-CN" dirty="0">
              <a:cs typeface="+mn-cs"/>
            </a:endParaRPr>
          </a:p>
          <a:p>
            <a:pPr lvl="1"/>
            <a:r>
              <a:rPr lang="en-US" altLang="zh-CN" dirty="0">
                <a:cs typeface="+mn-cs"/>
              </a:rPr>
              <a:t>The correlation distance for </a:t>
            </a:r>
            <a:r>
              <a:rPr lang="en-US" altLang="zh-CN" dirty="0" err="1">
                <a:cs typeface="+mn-cs"/>
              </a:rPr>
              <a:t>LoS</a:t>
            </a:r>
            <a:r>
              <a:rPr lang="en-US" altLang="zh-CN" dirty="0">
                <a:cs typeface="+mn-cs"/>
              </a:rPr>
              <a:t> </a:t>
            </a:r>
            <a:r>
              <a:rPr lang="en-US" altLang="zh-CN" dirty="0" smtClean="0">
                <a:cs typeface="+mn-cs"/>
              </a:rPr>
              <a:t>state and indoor/outdoor state is [50m] </a:t>
            </a:r>
            <a:r>
              <a:rPr lang="en-US" altLang="zh-CN" dirty="0">
                <a:cs typeface="+mn-cs"/>
              </a:rPr>
              <a:t>for </a:t>
            </a:r>
            <a:r>
              <a:rPr lang="en-US" altLang="zh-CN" dirty="0" err="1">
                <a:cs typeface="+mn-cs"/>
              </a:rPr>
              <a:t>UMa</a:t>
            </a:r>
            <a:r>
              <a:rPr lang="en-US" altLang="zh-CN" dirty="0">
                <a:cs typeface="+mn-cs"/>
              </a:rPr>
              <a:t> and </a:t>
            </a:r>
            <a:r>
              <a:rPr lang="en-US" altLang="zh-CN" dirty="0" smtClean="0">
                <a:cs typeface="+mn-cs"/>
              </a:rPr>
              <a:t>[50m] </a:t>
            </a:r>
            <a:r>
              <a:rPr lang="en-US" altLang="zh-CN" dirty="0">
                <a:cs typeface="+mn-cs"/>
              </a:rPr>
              <a:t>for </a:t>
            </a:r>
            <a:r>
              <a:rPr lang="en-US" altLang="zh-CN" dirty="0" err="1" smtClean="0">
                <a:cs typeface="+mn-cs"/>
              </a:rPr>
              <a:t>UMi</a:t>
            </a:r>
            <a:endParaRPr lang="en-US" altLang="zh-CN" dirty="0" smtClean="0">
              <a:cs typeface="+mn-cs"/>
            </a:endParaRPr>
          </a:p>
          <a:p>
            <a:pPr lvl="1"/>
            <a:r>
              <a:rPr lang="en-US" altLang="zh-CN" dirty="0" smtClean="0">
                <a:cs typeface="+mn-cs"/>
              </a:rPr>
              <a:t>The correlation distance for </a:t>
            </a:r>
            <a:r>
              <a:rPr lang="en-US" altLang="zh-CN" dirty="0" err="1" smtClean="0">
                <a:cs typeface="+mn-cs"/>
              </a:rPr>
              <a:t>LoS</a:t>
            </a:r>
            <a:r>
              <a:rPr lang="en-US" altLang="zh-CN" dirty="0" smtClean="0">
                <a:cs typeface="+mn-cs"/>
              </a:rPr>
              <a:t> state of Indoor scenario is [10m]</a:t>
            </a:r>
            <a:endParaRPr lang="en-US" altLang="zh-CN" dirty="0">
              <a:cs typeface="+mn-cs"/>
            </a:endParaRPr>
          </a:p>
          <a:p>
            <a:pPr lvl="1"/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318605"/>
              </p:ext>
            </p:extLst>
          </p:nvPr>
        </p:nvGraphicFramePr>
        <p:xfrm>
          <a:off x="611560" y="3654025"/>
          <a:ext cx="7961943" cy="193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5672"/>
                <a:gridCol w="582676"/>
                <a:gridCol w="730314"/>
                <a:gridCol w="777558"/>
                <a:gridCol w="582676"/>
                <a:gridCol w="730314"/>
                <a:gridCol w="777558"/>
                <a:gridCol w="1575175"/>
              </a:tblGrid>
              <a:tr h="370840">
                <a:tc rowSpan="2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err="1" smtClean="0">
                          <a:solidFill>
                            <a:schemeClr val="tx1"/>
                          </a:solidFill>
                        </a:rPr>
                        <a:t>UMi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err="1" smtClean="0">
                          <a:solidFill>
                            <a:schemeClr val="tx1"/>
                          </a:solidFill>
                        </a:rPr>
                        <a:t>UMa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Indoor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O-to-I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O-to-I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Correlation</a:t>
                      </a:r>
                      <a:r>
                        <a:rPr lang="en-US" altLang="zh-CN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baseline="0" dirty="0" smtClean="0">
                          <a:solidFill>
                            <a:schemeClr val="tx1"/>
                          </a:solidFill>
                        </a:rPr>
                        <a:t>distance (m) </a:t>
                      </a:r>
                      <a:r>
                        <a:rPr lang="en-US" altLang="zh-CN" baseline="0" dirty="0" smtClean="0">
                          <a:solidFill>
                            <a:schemeClr val="tx1"/>
                          </a:solidFill>
                        </a:rPr>
                        <a:t>for cluster specific random variables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[12]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[15]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[15]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[40]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[50]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[15]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[10]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9708</TotalTime>
  <Words>204</Words>
  <Application>Microsoft Office PowerPoint</Application>
  <PresentationFormat>On-screen Show (4:3)</PresentationFormat>
  <Paragraphs>32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spatial consistency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686</cp:revision>
  <cp:lastPrinted>2016-02-02T02:05:25Z</cp:lastPrinted>
  <dcterms:created xsi:type="dcterms:W3CDTF">2008-05-20T02:15:22Z</dcterms:created>
  <dcterms:modified xsi:type="dcterms:W3CDTF">2016-04-12T23:26:07Z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2016-04-12 23:26:06Z</vt:lpwstr>
  </property>
  <property fmtid="{D5CDD505-2E9C-101B-9397-08002B2CF9AE}" pid="5" name="CTPClassification">
    <vt:lpwstr>CTP_IC</vt:lpwstr>
  </property>
</Properties>
</file>