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62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40" y="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5D3C-9FEB-463A-A332-C7AF8988CC52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88143-0662-4F4C-A2D4-DBBA25BD30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3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5AE50-B0F8-4372-9EC2-672C6AAC1CC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WF on SR and Periodic CSI transmission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smtClean="0">
                <a:latin typeface="Calibri" pitchFamily="34" charset="0"/>
              </a:rPr>
              <a:t>HiSilicon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  <a:ea typeface="ＭＳ Ｐゴシック" charset="-128"/>
              </a:rPr>
              <a:t>R1-157779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56321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ko-KR" sz="2400" dirty="0" smtClean="0"/>
              <a:t>Anaheim, USA, 15th - 22nd November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/>
              <a:t>Agenda item </a:t>
            </a:r>
            <a:r>
              <a:rPr lang="en-US" altLang="ja-JP" sz="2400" dirty="0" smtClean="0"/>
              <a:t>6.2.2.1.3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GB" altLang="zh-CN" b="1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r>
              <a:rPr lang="sv-SE" altLang="zh-CN" dirty="0" smtClean="0"/>
              <a:t>Simultaneous HARQ-ACK/SR (if any) + P-CSI transmission is  supported if RRC parameter </a:t>
            </a:r>
          </a:p>
          <a:p>
            <a:pPr>
              <a:buNone/>
            </a:pPr>
            <a:r>
              <a:rPr lang="sv-SE" altLang="zh-CN" dirty="0" smtClean="0"/>
              <a:t>    ”simultaneousAckNackAndCQI-Format4-r13” is TRUE</a:t>
            </a:r>
          </a:p>
          <a:p>
            <a:r>
              <a:rPr lang="sv-SE" altLang="zh-CN" dirty="0" smtClean="0"/>
              <a:t>For the case of SR + P-CSI , large amount of P-CSI may be dropped in case simultaneous SR + P-CSI is not supported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5097164"/>
          </a:xfrm>
        </p:spPr>
        <p:txBody>
          <a:bodyPr>
            <a:normAutofit/>
          </a:bodyPr>
          <a:lstStyle/>
          <a:p>
            <a:pPr marL="342900" lvl="1" indent="-342900"/>
            <a:r>
              <a:rPr lang="en-GB" altLang="zh-CN" dirty="0" smtClean="0"/>
              <a:t>If </a:t>
            </a:r>
            <a:r>
              <a:rPr lang="sv-SE" altLang="zh-CN" dirty="0" smtClean="0"/>
              <a:t>”simultaneousAckNackAndCQI-Format4-r13” is TRUE,  simultaneous transmission of SR and P-CSI is supported on PUCCH format 4/5</a:t>
            </a:r>
            <a:endParaRPr lang="en-GB" altLang="zh-CN" dirty="0" smtClean="0"/>
          </a:p>
          <a:p>
            <a:pPr marL="1200150" lvl="3" indent="-342900"/>
            <a:endParaRPr lang="en-GB" altLang="zh-CN" dirty="0" smtClean="0"/>
          </a:p>
          <a:p>
            <a:pPr marL="1657350" lvl="4" indent="-342900">
              <a:buNone/>
            </a:pPr>
            <a:endParaRPr lang="en-GB" altLang="zh-CN" i="1" dirty="0" smtClean="0"/>
          </a:p>
          <a:p>
            <a:pPr marL="342900" lvl="1" indent="-342900">
              <a:buNone/>
            </a:pPr>
            <a:endParaRPr lang="en-GB" altLang="zh-CN" dirty="0" smtClean="0"/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Proposal  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</TotalTime>
  <Words>95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Slide 1</vt:lpstr>
      <vt:lpstr>Background</vt:lpstr>
      <vt:lpstr>Slide 3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Fredrik Berggren</cp:lastModifiedBy>
  <cp:revision>55</cp:revision>
  <dcterms:created xsi:type="dcterms:W3CDTF">2015-08-26T11:49:52Z</dcterms:created>
  <dcterms:modified xsi:type="dcterms:W3CDTF">2015-11-19T19:00:36Z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(3)bgRmrc3BEkQZ6Ycb4uJOpJ7/OArzv8SC2UeSO87iZ6gIJaGjyHBeWzDWmPQmIjNCsjRnFliC
Gc7jbGVM07FiJ8N/82UfEtGOFOnONaUcLH84Hnas9v9dcTXgZTGquXyYcj7YGY4Rq92SNKaC
CHmOIwxKWFUHLEIkTQNXf564NAIptHNme1mUhk/SQGyuQ3ab9PzIZS5/ygsil2mAJ9L7BMbV
vp7fQLzOrNCnITDSaZ</vt:lpwstr>
  </property>
  <property fmtid="{D5CDD505-2E9C-101B-9397-08002B2CF9AE}" pid="3" name="_new_ms_pID_725431">
    <vt:lpwstr>dzPkL/h2J6eOFyrnUexplOWmBOv4v1B97gqZx+o2h+7RaNMZFTxWEi
k+lEn0WwPynceXhhMUFLWSsS0+LhAVUQoEvgtBLVB6NxnKb2qZLI8bRABFg2Ie7Yt5znJQSY
J12lSrdxSfxH0TTManSIKPClDs0z1BdAhcHKmPh2gyHJkuMa1TgrP2J7ir2dHZV/S1uSnvkK
gIHnMVZ/JO5QyfYxRMzR4GT3JxuuU6xk9Ri/</vt:lpwstr>
  </property>
  <property fmtid="{D5CDD505-2E9C-101B-9397-08002B2CF9AE}" pid="4" name="_new_ms_pID_725432">
    <vt:lpwstr>blmJKMvmWJRa8ZxKfyWm7HciqO12pcfUo1TW
mdzUSG9rc57ZTpAkfK3YshYuJH1ks3yYR2G4jdKeyZcJsP/ZwzKMqn1p7WpZStsidILycnCE
feY35BS1HVnUGHQljKotJDOnZI2R72TBC/Phn9//ihlxuoYaCQDAUjQRBWITzV21WXyQYNeH
6sAb1kWBlGyRg0QZ3kU24iqyYQlsMe04tT8=</vt:lpwstr>
  </property>
  <property fmtid="{D5CDD505-2E9C-101B-9397-08002B2CF9AE}" pid="5" name="sflag">
    <vt:lpwstr>1447954808</vt:lpwstr>
  </property>
</Properties>
</file>