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722" autoAdjust="0"/>
    <p:restoredTop sz="94660"/>
  </p:normalViewPr>
  <p:slideViewPr>
    <p:cSldViewPr>
      <p:cViewPr varScale="1">
        <p:scale>
          <a:sx n="85" d="100"/>
          <a:sy n="85" d="100"/>
        </p:scale>
        <p:origin x="-14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7ACAFF-6628-40BB-A046-147460891741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8703F-545C-40D0-AD1A-7C9EA6DC88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D91C7-E0B3-44F2-A35A-F41D0FD8112A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C1EE07-8ADA-44A8-8E00-BE40171A49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3D67CB-23DE-4973-83F6-D6D41DA829D5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59709B-0D5E-4C7F-A783-F42EFF539C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D3B77C-D119-4F34-B8A8-3E2931A8C363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A3659-5CF2-4545-846C-F99ED66DDA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55CB3-7A5C-40A9-A24C-461163E92024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B95C7A-04BF-40AB-A7C0-8091BCA059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F64A36-2ECB-4A3C-AEF5-F992DC09E5EE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DAA3ED-81A5-42AC-91E8-24AA16B421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75BD6-CB9E-4D74-95C2-173487AAB1C6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E526BE-9AC0-4C9D-9196-2A046150F3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6F911-6DD0-4F43-8DF0-31FF0F3A84E7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0CD86-F053-48C6-9CB7-3EF7535980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F966E-A9BA-4A64-9C1C-9F1DB9B7EC5E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56131-8FEB-4CA7-8529-F7E44E3A6B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A54E4F-CCBA-4B34-ADCD-3D87C61D720D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EE53B7-9088-45E2-B3C5-9D884317A5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CC0422-87E0-41CB-83A9-060DB74A488B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6CBC38-8A1C-4EDF-8A93-2E2888485B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686ED43-215D-4F7F-B5CF-E7E6BDE5267C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61D2418-07FA-48E1-8804-937404FFB8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WF on Evaluation Methodology for RSU</a:t>
            </a:r>
            <a:endParaRPr lang="zh-CN" altLang="en-US" smtClean="0"/>
          </a:p>
        </p:txBody>
      </p:sp>
      <p:sp>
        <p:nvSpPr>
          <p:cNvPr id="2051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olidFill>
                  <a:schemeClr val="tx1"/>
                </a:solidFill>
              </a:rPr>
              <a:t>CATT, LGE, NTT DoCoMo</a:t>
            </a:r>
          </a:p>
        </p:txBody>
      </p:sp>
      <p:sp>
        <p:nvSpPr>
          <p:cNvPr id="2052" name="矩形 5"/>
          <p:cNvSpPr>
            <a:spLocks noChangeArrowheads="1"/>
          </p:cNvSpPr>
          <p:nvPr/>
        </p:nvSpPr>
        <p:spPr bwMode="auto">
          <a:xfrm>
            <a:off x="179388" y="1052513"/>
            <a:ext cx="457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>
                <a:latin typeface="Calibri" pitchFamily="34" charset="0"/>
              </a:rPr>
              <a:t>Document for: Discussion/Decision</a:t>
            </a:r>
            <a:endParaRPr lang="de-DE" altLang="zh-CN">
              <a:latin typeface="Calibri" pitchFamily="34" charset="0"/>
            </a:endParaRPr>
          </a:p>
          <a:p>
            <a:pPr eaLnBrk="0" hangingPunct="0"/>
            <a:r>
              <a:rPr lang="de-DE" altLang="zh-CN">
                <a:latin typeface="Calibri" pitchFamily="34" charset="0"/>
              </a:rPr>
              <a:t>Agenda Item:  </a:t>
            </a:r>
            <a:r>
              <a:rPr lang="en-US" altLang="zh-CN">
                <a:latin typeface="Calibri" pitchFamily="34" charset="0"/>
              </a:rPr>
              <a:t>6.2.8.2</a:t>
            </a:r>
            <a:endParaRPr lang="zh-CN" altLang="zh-CN">
              <a:latin typeface="Calibri" pitchFamily="34" charset="0"/>
            </a:endParaRPr>
          </a:p>
        </p:txBody>
      </p:sp>
      <p:sp>
        <p:nvSpPr>
          <p:cNvPr id="2053" name="矩形 6"/>
          <p:cNvSpPr>
            <a:spLocks noChangeArrowheads="1"/>
          </p:cNvSpPr>
          <p:nvPr/>
        </p:nvSpPr>
        <p:spPr bwMode="auto">
          <a:xfrm>
            <a:off x="7481888" y="220663"/>
            <a:ext cx="1482725" cy="4000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dirty="0" smtClean="0">
                <a:latin typeface="Calibri" pitchFamily="34" charset="0"/>
              </a:rPr>
              <a:t>R1-157765</a:t>
            </a:r>
            <a:endParaRPr lang="zh-CN" altLang="en-US" sz="2000" dirty="0">
              <a:latin typeface="Calibri" pitchFamily="34" charset="0"/>
            </a:endParaRPr>
          </a:p>
        </p:txBody>
      </p:sp>
      <p:sp>
        <p:nvSpPr>
          <p:cNvPr id="2054" name="Text Box 65"/>
          <p:cNvSpPr txBox="1">
            <a:spLocks noChangeArrowheads="1"/>
          </p:cNvSpPr>
          <p:nvPr/>
        </p:nvSpPr>
        <p:spPr bwMode="auto">
          <a:xfrm>
            <a:off x="179388" y="260350"/>
            <a:ext cx="5472112" cy="7080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>
                <a:latin typeface="Calibri" pitchFamily="34" charset="0"/>
              </a:rPr>
              <a:t>3GPP TSG RAN WG1 Meeting #83</a:t>
            </a:r>
          </a:p>
          <a:p>
            <a:r>
              <a:rPr lang="en-US" altLang="zh-CN" sz="2000">
                <a:latin typeface="Calibri" pitchFamily="34" charset="0"/>
              </a:rPr>
              <a:t>Anaheim, USA, 15</a:t>
            </a:r>
            <a:r>
              <a:rPr lang="en-US" altLang="zh-CN" sz="2000" baseline="30000">
                <a:latin typeface="Calibri" pitchFamily="34" charset="0"/>
              </a:rPr>
              <a:t>th</a:t>
            </a:r>
            <a:r>
              <a:rPr lang="en-US" altLang="zh-CN" sz="2000">
                <a:latin typeface="Calibri" pitchFamily="34" charset="0"/>
              </a:rPr>
              <a:t> - 22</a:t>
            </a:r>
            <a:r>
              <a:rPr lang="en-US" altLang="zh-CN" sz="2000" baseline="30000">
                <a:latin typeface="Calibri" pitchFamily="34" charset="0"/>
              </a:rPr>
              <a:t>th</a:t>
            </a:r>
            <a:r>
              <a:rPr lang="en-US" altLang="zh-CN" sz="2000">
                <a:latin typeface="Calibri" pitchFamily="34" charset="0"/>
              </a:rPr>
              <a:t> November 2015</a:t>
            </a:r>
            <a:endParaRPr lang="zh-CN" altLang="zh-CN" sz="1600">
              <a:latin typeface="Calibri" pitchFamily="34" charset="0"/>
              <a:ea typeface="MS Mincho" pitchFamily="49" charset="-128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Proposals</a:t>
            </a:r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4967287"/>
          </a:xfrm>
        </p:spPr>
        <p:txBody>
          <a:bodyPr rtlCol="0">
            <a:normAutofit fontScale="92500" lnSpcReduction="20000"/>
          </a:bodyPr>
          <a:lstStyle/>
          <a:p>
            <a:pPr>
              <a:defRPr/>
            </a:pPr>
            <a:r>
              <a:rPr lang="en-US" altLang="zh-CN" sz="2400" dirty="0" smtClean="0"/>
              <a:t>Evaluation methodology should be discussed based on clear clarification of different RSU types for </a:t>
            </a:r>
          </a:p>
          <a:p>
            <a:pPr lvl="1">
              <a:defRPr/>
            </a:pPr>
            <a:r>
              <a:rPr lang="en-US" altLang="zh-CN" sz="2300" dirty="0" smtClean="0"/>
              <a:t>Dropping method of RSU and UE</a:t>
            </a:r>
          </a:p>
          <a:p>
            <a:pPr lvl="1">
              <a:defRPr/>
            </a:pPr>
            <a:r>
              <a:rPr lang="en-US" altLang="zh-CN" sz="2300" dirty="0" smtClean="0"/>
              <a:t>Channel modeling</a:t>
            </a:r>
          </a:p>
          <a:p>
            <a:pPr lvl="1">
              <a:defRPr/>
            </a:pPr>
            <a:r>
              <a:rPr lang="en-US" altLang="zh-CN" sz="2300" dirty="0" smtClean="0"/>
              <a:t>Traffic model</a:t>
            </a:r>
          </a:p>
          <a:p>
            <a:pPr marL="342900" lvl="1" indent="-342900">
              <a:buFont typeface="Arial" charset="0"/>
              <a:buChar char="•"/>
              <a:defRPr/>
            </a:pPr>
            <a:r>
              <a:rPr lang="en-US" altLang="zh-CN" sz="2400" dirty="0" smtClean="0"/>
              <a:t>RSU types to be evaluated in RAN1</a:t>
            </a:r>
          </a:p>
          <a:p>
            <a:pPr lvl="1">
              <a:defRPr/>
            </a:pPr>
            <a:r>
              <a:rPr lang="en-US" altLang="zh-CN" sz="2300" dirty="0" smtClean="0"/>
              <a:t>UE type</a:t>
            </a:r>
          </a:p>
          <a:p>
            <a:pPr lvl="1">
              <a:defRPr/>
            </a:pPr>
            <a:r>
              <a:rPr lang="en-US" altLang="zh-CN" sz="2300" dirty="0" err="1" smtClean="0"/>
              <a:t>eNB</a:t>
            </a:r>
            <a:r>
              <a:rPr lang="en-US" altLang="zh-CN" sz="2300" dirty="0" smtClean="0"/>
              <a:t> type</a:t>
            </a:r>
          </a:p>
          <a:p>
            <a:pPr marL="342900" lvl="1" indent="-342900">
              <a:buFont typeface="Arial" charset="0"/>
              <a:buChar char="•"/>
              <a:defRPr/>
            </a:pPr>
            <a:r>
              <a:rPr lang="en-US" altLang="zh-CN" sz="2400" dirty="0" smtClean="0"/>
              <a:t>Evaluation starts from the following scenarios</a:t>
            </a:r>
          </a:p>
          <a:p>
            <a:pPr lvl="1">
              <a:defRPr/>
            </a:pPr>
            <a:r>
              <a:rPr lang="en-US" altLang="zh-CN" sz="2300" dirty="0" smtClean="0"/>
              <a:t>UE type RSU</a:t>
            </a:r>
          </a:p>
          <a:p>
            <a:pPr lvl="2">
              <a:defRPr/>
            </a:pPr>
            <a:r>
              <a:rPr lang="en-US" altLang="zh-CN" sz="1900" dirty="0" smtClean="0"/>
              <a:t>Scenario 1: RSU sends traffic message  in PC5 and UE receives messages from RSU</a:t>
            </a:r>
          </a:p>
          <a:p>
            <a:pPr lvl="1">
              <a:defRPr/>
            </a:pPr>
            <a:r>
              <a:rPr lang="en-US" altLang="zh-CN" sz="2300" dirty="0" err="1" smtClean="0"/>
              <a:t>eNB</a:t>
            </a:r>
            <a:r>
              <a:rPr lang="en-US" altLang="zh-CN" sz="2300" dirty="0" smtClean="0"/>
              <a:t> type RSU</a:t>
            </a:r>
          </a:p>
          <a:p>
            <a:pPr lvl="2">
              <a:defRPr/>
            </a:pPr>
            <a:r>
              <a:rPr lang="en-US" altLang="zh-CN" sz="1900" dirty="0" smtClean="0"/>
              <a:t>Scenario 1: RSU is mounted in Macro-</a:t>
            </a:r>
            <a:r>
              <a:rPr lang="en-US" altLang="zh-CN" sz="1900" dirty="0" err="1" smtClean="0"/>
              <a:t>eNB</a:t>
            </a:r>
            <a:r>
              <a:rPr lang="en-US" altLang="zh-CN" sz="1900" dirty="0" smtClean="0"/>
              <a:t> to send traffic message and UE receives message from RSU</a:t>
            </a:r>
          </a:p>
          <a:p>
            <a:pPr lvl="2">
              <a:defRPr/>
            </a:pPr>
            <a:r>
              <a:rPr lang="en-US" altLang="zh-CN" sz="1900" dirty="0" smtClean="0"/>
              <a:t>Scenario 2: RSU acts as outdoor Pico in dedicated carrier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endParaRPr lang="en-US" altLang="zh-CN" sz="20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altLang="zh-CN" sz="24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altLang="zh-CN" sz="14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</TotalTime>
  <Words>129</Words>
  <Application>Microsoft Office PowerPoint</Application>
  <PresentationFormat>全屏显示(4:3)</PresentationFormat>
  <Paragraphs>22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Arial</vt:lpstr>
      <vt:lpstr>宋体</vt:lpstr>
      <vt:lpstr>Calibri</vt:lpstr>
      <vt:lpstr>MS Mincho</vt:lpstr>
      <vt:lpstr>Times New Roman</vt:lpstr>
      <vt:lpstr>Office 主题</vt:lpstr>
      <vt:lpstr>WF on Evaluation Methodology for RSU</vt:lpstr>
      <vt:lpstr>Proposals</vt:lpstr>
    </vt:vector>
  </TitlesOfParts>
  <Company>catt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Evaluation methodology for V2I and V2P</dc:title>
  <dc:creator>Ying(CATT)</dc:creator>
  <cp:lastModifiedBy>pengying</cp:lastModifiedBy>
  <cp:revision>30</cp:revision>
  <dcterms:created xsi:type="dcterms:W3CDTF">2015-09-30T06:14:25Z</dcterms:created>
  <dcterms:modified xsi:type="dcterms:W3CDTF">2015-11-19T16:30:12Z</dcterms:modified>
</cp:coreProperties>
</file>