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6" autoAdjust="0"/>
    <p:restoredTop sz="94660"/>
  </p:normalViewPr>
  <p:slideViewPr>
    <p:cSldViewPr>
      <p:cViewPr>
        <p:scale>
          <a:sx n="75" d="100"/>
          <a:sy n="75" d="100"/>
        </p:scale>
        <p:origin x="-1920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RRC Parameters Related to other M-PDCCH </a:t>
            </a:r>
            <a:r>
              <a:rPr lang="en-US" dirty="0" smtClean="0"/>
              <a:t>issues</a:t>
            </a:r>
            <a:br>
              <a:rPr lang="en-US" dirty="0" smtClean="0"/>
            </a:br>
            <a:r>
              <a:rPr lang="en-US" dirty="0" smtClean="0"/>
              <a:t>(CSI-RS configuration)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Panasonic</a:t>
            </a:r>
            <a:endParaRPr lang="en-US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R1-157684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6.2.1.3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 1: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Autofit/>
          </a:bodyPr>
          <a:lstStyle/>
          <a:p>
            <a:pPr lvl="0" hangingPunct="0"/>
            <a:r>
              <a:rPr lang="en-US" sz="2400" dirty="0" smtClean="0"/>
              <a:t>ZP-CSI-RS </a:t>
            </a:r>
            <a:r>
              <a:rPr lang="en-US" sz="2400" dirty="0"/>
              <a:t>configuration is given by MTC-SIB.</a:t>
            </a:r>
            <a:endParaRPr lang="en-GB" sz="2400" dirty="0"/>
          </a:p>
          <a:p>
            <a:pPr lvl="0" hangingPunct="0"/>
            <a:r>
              <a:rPr lang="en-US" sz="2400" dirty="0"/>
              <a:t>NZP-CSI-RS configuration is FFS among</a:t>
            </a:r>
            <a:endParaRPr lang="en-GB" sz="2400" dirty="0"/>
          </a:p>
          <a:p>
            <a:pPr lvl="1" hangingPunct="0"/>
            <a:r>
              <a:rPr lang="en-US" sz="2000" dirty="0"/>
              <a:t>Option 1: not given to UE</a:t>
            </a:r>
            <a:endParaRPr lang="en-GB" sz="2000" dirty="0"/>
          </a:p>
          <a:p>
            <a:pPr lvl="1" hangingPunct="0"/>
            <a:r>
              <a:rPr lang="en-US" sz="2000" dirty="0"/>
              <a:t>Option 2: given to UE dedicated RRC</a:t>
            </a:r>
            <a:endParaRPr lang="en-GB" sz="2000" dirty="0"/>
          </a:p>
          <a:p>
            <a:pPr lvl="1" hangingPunct="0"/>
            <a:r>
              <a:rPr lang="en-US" sz="2000" dirty="0"/>
              <a:t>Option 3: given to UE by MTC-SIB</a:t>
            </a:r>
            <a:endParaRPr lang="en-GB" sz="2000" dirty="0"/>
          </a:p>
          <a:p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4842239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1124</TotalTime>
  <Words>68</Words>
  <Application>Microsoft Office PowerPoint</Application>
  <PresentationFormat>画面に合わせる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Theme</vt:lpstr>
      <vt:lpstr>WF on RRC Parameters Related to other M-PDCCH issues (CSI-RS configuration)</vt:lpstr>
      <vt:lpstr>Proposal 1: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hidetoshi suzuki 02</cp:lastModifiedBy>
  <cp:revision>147</cp:revision>
  <dcterms:created xsi:type="dcterms:W3CDTF">2006-08-16T00:00:00Z</dcterms:created>
  <dcterms:modified xsi:type="dcterms:W3CDTF">2015-11-18T17:06:59Z</dcterms:modified>
</cp:coreProperties>
</file>