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40" autoAdjust="0"/>
  </p:normalViewPr>
  <p:slideViewPr>
    <p:cSldViewPr>
      <p:cViewPr varScale="1">
        <p:scale>
          <a:sx n="91" d="100"/>
          <a:sy n="91" d="100"/>
        </p:scale>
        <p:origin x="-124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complexity analysis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smtClean="0">
                <a:solidFill>
                  <a:schemeClr val="tx1"/>
                </a:solidFill>
              </a:rPr>
              <a:t>, HTC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#83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Anaheim, USA, 16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November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6.2.7.3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R1-157632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Capture the following text in the TR</a:t>
            </a:r>
          </a:p>
          <a:p>
            <a:pPr marL="742950" lvl="2" indent="-342900"/>
            <a:r>
              <a:rPr lang="en-US" dirty="0" smtClean="0"/>
              <a:t>For </a:t>
            </a:r>
            <a:r>
              <a:rPr lang="en-US" dirty="0" err="1" smtClean="0"/>
              <a:t>eNB</a:t>
            </a:r>
            <a:r>
              <a:rPr lang="en-US" dirty="0" smtClean="0"/>
              <a:t> transmitter,</a:t>
            </a:r>
          </a:p>
          <a:p>
            <a:pPr lvl="2"/>
            <a:r>
              <a:rPr lang="en-US" sz="2000" dirty="0" smtClean="0"/>
              <a:t>For MUST category 1, no additional complexity will be introduced, compared to Release 12</a:t>
            </a:r>
          </a:p>
          <a:p>
            <a:pPr lvl="2"/>
            <a:r>
              <a:rPr lang="en-US" sz="2000" dirty="0" smtClean="0"/>
              <a:t>For MUST category 2, new modulation schemes to ensure Gray-mapping may slightly introduce additional complexity, compared to Release 12</a:t>
            </a:r>
          </a:p>
          <a:p>
            <a:pPr lvl="2"/>
            <a:r>
              <a:rPr lang="en-US" sz="2000" dirty="0" smtClean="0"/>
              <a:t>For MUST category 3, new label-bit assignment schemes for MUST-near and MUST-far UEs may slightly introduce additional complexity, compared to Release 12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Capture the following text in the TR</a:t>
            </a:r>
          </a:p>
          <a:p>
            <a:pPr lvl="1"/>
            <a:r>
              <a:rPr lang="en-US" dirty="0" smtClean="0"/>
              <a:t>For UE receiver,</a:t>
            </a:r>
          </a:p>
          <a:p>
            <a:pPr lvl="2"/>
            <a:r>
              <a:rPr lang="en-US" dirty="0" smtClean="0"/>
              <a:t>For MUST category 1, no additional complexity will be introduced, compared to Release 12 NAICS, if SLIC/R-ML receiver is considered</a:t>
            </a:r>
          </a:p>
          <a:p>
            <a:pPr lvl="2"/>
            <a:r>
              <a:rPr lang="en-US" dirty="0" smtClean="0"/>
              <a:t>For MUST category 2, new demodulation scheme for Gray-mapping may slightly introduce additional complexity, compared to Release 12 NAICS, if SLIC/R-ML receiver is considered</a:t>
            </a:r>
          </a:p>
          <a:p>
            <a:pPr lvl="2"/>
            <a:r>
              <a:rPr lang="en-US" dirty="0" smtClean="0"/>
              <a:t>For MUST category 3, new label-bit assignment scheme for MUST-near and MUST-far UEs may slightly introduce additional complexity, compared to Release 12 NAICS, if SLIC/R-ML receiver is considered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7268</TotalTime>
  <Words>197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complexity analysis for MUST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340</cp:revision>
  <dcterms:created xsi:type="dcterms:W3CDTF">2014-08-07T02:43:23Z</dcterms:created>
  <dcterms:modified xsi:type="dcterms:W3CDTF">2015-11-18T01:36:40Z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1136609646</vt:i4>
  </property>
  <property fmtid="{D5CDD505-2E9C-101B-9397-08002B2CF9AE}" pid="3" name="_NewReviewCycle">
    <vt:lpwstr/>
  </property>
  <property fmtid="{D5CDD505-2E9C-101B-9397-08002B2CF9AE}" pid="4" name="_EmailSubject">
    <vt:lpwstr>Draft WF on observations on LLS results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</Properties>
</file>