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94641" autoAdjust="0"/>
  </p:normalViewPr>
  <p:slideViewPr>
    <p:cSldViewPr snapToGrid="0">
      <p:cViewPr varScale="1">
        <p:scale>
          <a:sx n="84" d="100"/>
          <a:sy n="84" d="100"/>
        </p:scale>
        <p:origin x="58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4CDA6-4B4D-4CC0-8805-CD2F092A92F3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BECCD-C441-48F1-AA73-92870CD54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7362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4CDA6-4B4D-4CC0-8805-CD2F092A92F3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BECCD-C441-48F1-AA73-92870CD54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581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4CDA6-4B4D-4CC0-8805-CD2F092A92F3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BECCD-C441-48F1-AA73-92870CD54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493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4CDA6-4B4D-4CC0-8805-CD2F092A92F3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BECCD-C441-48F1-AA73-92870CD54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788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4CDA6-4B4D-4CC0-8805-CD2F092A92F3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BECCD-C441-48F1-AA73-92870CD54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9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4CDA6-4B4D-4CC0-8805-CD2F092A92F3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BECCD-C441-48F1-AA73-92870CD54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20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4CDA6-4B4D-4CC0-8805-CD2F092A92F3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BECCD-C441-48F1-AA73-92870CD54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794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4CDA6-4B4D-4CC0-8805-CD2F092A92F3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BECCD-C441-48F1-AA73-92870CD54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379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4CDA6-4B4D-4CC0-8805-CD2F092A92F3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BECCD-C441-48F1-AA73-92870CD54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4671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4CDA6-4B4D-4CC0-8805-CD2F092A92F3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BECCD-C441-48F1-AA73-92870CD54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6854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4CDA6-4B4D-4CC0-8805-CD2F092A92F3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BECCD-C441-48F1-AA73-92870CD54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1320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F4CDA6-4B4D-4CC0-8805-CD2F092A92F3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EBECCD-C441-48F1-AA73-92870CD54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554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2951" y="226672"/>
            <a:ext cx="12027243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83</a:t>
            </a:r>
            <a:r>
              <a:rPr lang="en-US" altLang="ko-KR" sz="1800" b="1" dirty="0"/>
              <a:t>	                                               	                             </a:t>
            </a:r>
            <a:r>
              <a:rPr lang="en-US" altLang="ko-KR" sz="1800" b="1" dirty="0" smtClean="0"/>
              <a:t>			R1-157539</a:t>
            </a:r>
          </a:p>
          <a:p>
            <a:pPr>
              <a:buNone/>
            </a:pPr>
            <a:r>
              <a:rPr lang="en-US" sz="1800" b="1" dirty="0" smtClean="0"/>
              <a:t>Anaheim</a:t>
            </a:r>
            <a:r>
              <a:rPr lang="en-US" sz="1800" b="1" dirty="0"/>
              <a:t>, USA, 15th - 22th November 2015</a:t>
            </a:r>
            <a:endParaRPr lang="en-GB" sz="1800" b="1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1310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6.2.7.1</a:t>
            </a:r>
            <a:endParaRPr lang="ko-KR" altLang="en-US" sz="1800" dirty="0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2300416" y="2611395"/>
            <a:ext cx="7772400" cy="643066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ko-KR" sz="3600" dirty="0" smtClean="0">
                <a:ea typeface="Gulim" panose="020B0600000101010101" pitchFamily="34" charset="-127"/>
              </a:rPr>
              <a:t>System performance observations for MUST</a:t>
            </a:r>
            <a:endParaRPr lang="en-US" altLang="zh-CN" sz="3600" dirty="0" smtClean="0">
              <a:cs typeface="Times New Roman" panose="02020603050405020304" pitchFamily="18" charset="0"/>
            </a:endParaRP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486032" y="4267200"/>
            <a:ext cx="11121082" cy="19812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Nokia </a:t>
            </a:r>
            <a:r>
              <a:rPr lang="en-US" altLang="zh-CN" sz="28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Networks</a:t>
            </a:r>
            <a:endParaRPr lang="en-US" altLang="zh-CN" sz="2800" dirty="0" smtClean="0">
              <a:solidFill>
                <a:srgbClr val="A6A6A6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0408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09753"/>
            <a:ext cx="10515600" cy="1325563"/>
          </a:xfrm>
        </p:spPr>
        <p:txBody>
          <a:bodyPr/>
          <a:lstStyle/>
          <a:p>
            <a:pPr algn="ctr"/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35505"/>
            <a:ext cx="10515600" cy="5328905"/>
          </a:xfrm>
        </p:spPr>
        <p:txBody>
          <a:bodyPr>
            <a:normAutofit lnSpcReduction="10000"/>
          </a:bodyPr>
          <a:lstStyle/>
          <a:p>
            <a:pPr marL="0" indent="0" hangingPunct="0">
              <a:buNone/>
            </a:pPr>
            <a:r>
              <a:rPr lang="en-GB" sz="2000" dirty="0" smtClean="0"/>
              <a:t>The RAN1#83 MUST performance consists of results from </a:t>
            </a:r>
            <a:r>
              <a:rPr lang="fi-FI" sz="2000" dirty="0" smtClean="0"/>
              <a:t>10 </a:t>
            </a:r>
            <a:r>
              <a:rPr lang="fi-FI" sz="2000" dirty="0" err="1" smtClean="0"/>
              <a:t>companies</a:t>
            </a:r>
            <a:r>
              <a:rPr lang="fi-FI" sz="2000" dirty="0" smtClean="0"/>
              <a:t> as </a:t>
            </a:r>
            <a:r>
              <a:rPr lang="fi-FI" sz="2000" dirty="0" err="1" smtClean="0"/>
              <a:t>follows</a:t>
            </a:r>
            <a:r>
              <a:rPr lang="fi-FI" sz="2000" dirty="0" smtClean="0"/>
              <a:t>:</a:t>
            </a:r>
          </a:p>
          <a:p>
            <a:pPr hangingPunct="0"/>
            <a:r>
              <a:rPr lang="en-US" sz="1600" dirty="0" smtClean="0"/>
              <a:t>MUST scenario 1 is simulated and the following MUST categories are investigated:</a:t>
            </a:r>
          </a:p>
          <a:p>
            <a:pPr hangingPunct="0"/>
            <a:r>
              <a:rPr lang="en-US" sz="1600" dirty="0" smtClean="0"/>
              <a:t>TM4 with 2x2 antenna configuration</a:t>
            </a:r>
          </a:p>
          <a:p>
            <a:pPr lvl="1" hangingPunct="0"/>
            <a:r>
              <a:rPr lang="en-US" sz="1200" dirty="0" smtClean="0"/>
              <a:t>One result on 4x2 configuration</a:t>
            </a:r>
          </a:p>
          <a:p>
            <a:pPr lvl="1" hangingPunct="0"/>
            <a:r>
              <a:rPr lang="en-US" sz="1200" dirty="0" smtClean="0"/>
              <a:t>One result on TM2</a:t>
            </a:r>
          </a:p>
          <a:p>
            <a:pPr hangingPunct="0"/>
            <a:r>
              <a:rPr lang="en-US" sz="1600" dirty="0" smtClean="0"/>
              <a:t>Different RUs and Serving/Offered ratios are presented as follows:</a:t>
            </a:r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/>
          </a:p>
          <a:p>
            <a:r>
              <a:rPr lang="en-US" sz="2000" dirty="0" smtClean="0"/>
              <a:t>System </a:t>
            </a:r>
            <a:r>
              <a:rPr lang="en-US" sz="2000" dirty="0"/>
              <a:t>efficiency cannot be guaranteed </a:t>
            </a:r>
            <a:r>
              <a:rPr lang="en-US" sz="2000" dirty="0" smtClean="0"/>
              <a:t>in</a:t>
            </a:r>
            <a:r>
              <a:rPr lang="en-GB" sz="2000" dirty="0"/>
              <a:t> </a:t>
            </a:r>
            <a:r>
              <a:rPr lang="en-US" sz="2000" dirty="0" smtClean="0"/>
              <a:t>high RU as shown in the above figure by multiple companies.</a:t>
            </a:r>
            <a:endParaRPr lang="en-US" sz="2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556" y="2965028"/>
            <a:ext cx="5451290" cy="2737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826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9160" y="1137647"/>
            <a:ext cx="10515600" cy="4351338"/>
          </a:xfrm>
        </p:spPr>
        <p:txBody>
          <a:bodyPr/>
          <a:lstStyle/>
          <a:p>
            <a:pPr marL="228600" lvl="1">
              <a:spcBef>
                <a:spcPts val="1000"/>
              </a:spcBef>
            </a:pPr>
            <a:r>
              <a:rPr lang="en-US" dirty="0" smtClean="0"/>
              <a:t>The following results can be summarized:</a:t>
            </a:r>
          </a:p>
          <a:p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109753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Observations</a:t>
            </a:r>
            <a:r>
              <a:rPr lang="en-US" dirty="0" smtClean="0"/>
              <a:t>, cont.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204" y="1809352"/>
            <a:ext cx="5492115" cy="470752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0406" y="1435316"/>
            <a:ext cx="470535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97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109753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Observations, </a:t>
            </a:r>
            <a:r>
              <a:rPr lang="en-US" dirty="0" smtClean="0"/>
              <a:t>cont.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37347"/>
            <a:ext cx="6170701" cy="438626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1762" y="1334928"/>
            <a:ext cx="528637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754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</TotalTime>
  <Words>102</Words>
  <Application>Microsoft Office PowerPoint</Application>
  <PresentationFormat>Widescreen</PresentationFormat>
  <Paragraphs>23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Gulim</vt:lpstr>
      <vt:lpstr>Malgun Gothic</vt:lpstr>
      <vt:lpstr>SimSun</vt:lpstr>
      <vt:lpstr>Arial</vt:lpstr>
      <vt:lpstr>Calibri</vt:lpstr>
      <vt:lpstr>Calibri Light</vt:lpstr>
      <vt:lpstr>Times New Roman</vt:lpstr>
      <vt:lpstr>Office Theme</vt:lpstr>
      <vt:lpstr>System performance observations for MUST</vt:lpstr>
      <vt:lpstr>Observations</vt:lpstr>
      <vt:lpstr>Observations, cont.</vt:lpstr>
      <vt:lpstr>Observations, cont.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NOKIA</dc:creator>
  <cp:lastModifiedBy>NOKIA</cp:lastModifiedBy>
  <cp:revision>27</cp:revision>
  <dcterms:created xsi:type="dcterms:W3CDTF">2015-11-03T15:17:37Z</dcterms:created>
  <dcterms:modified xsi:type="dcterms:W3CDTF">2015-11-17T19:06:37Z</dcterms:modified>
</cp:coreProperties>
</file>