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86" d="100"/>
          <a:sy n="86" d="100"/>
        </p:scale>
        <p:origin x="-11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Periodic CSI reporting configuration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Nokia Networks, Lenovo</a:t>
            </a:r>
            <a:r>
              <a:rPr kumimoji="1" lang="en-US" altLang="zh-CN" dirty="0" smtClean="0"/>
              <a:t>, Samsung, Ericsson, NTT DOCOMO, </a:t>
            </a:r>
            <a:r>
              <a:rPr kumimoji="1" lang="en-US" altLang="zh-CN" dirty="0" err="1" smtClean="0"/>
              <a:t>Huawei</a:t>
            </a:r>
            <a:r>
              <a:rPr kumimoji="1" lang="en-US" altLang="zh-CN" dirty="0" smtClean="0"/>
              <a:t>, HiSilicon, Intel, LGE, NEC 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56372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Malmö,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Sweden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October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7.2.2.1.3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configuration of P-CSI reporting</a:t>
            </a:r>
            <a:br>
              <a:rPr lang="en-US" dirty="0" smtClean="0"/>
            </a:br>
            <a:r>
              <a:rPr lang="en-US" sz="3600" dirty="0" smtClean="0"/>
              <a:t>- periodic CSI-only</a:t>
            </a:r>
            <a:r>
              <a:rPr lang="en-US" sz="2800" b="1" u="sng" dirty="0" smtClean="0"/>
              <a:t/>
            </a:r>
            <a:br>
              <a:rPr lang="en-US" sz="2800" b="1" u="sng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55000" lnSpcReduction="20000"/>
          </a:bodyPr>
          <a:lstStyle/>
          <a:p>
            <a:r>
              <a:rPr lang="en-US" sz="3400" dirty="0" smtClean="0"/>
              <a:t>Per-CC configuration of periodic CSI (up to 32 CCs) as rel-12</a:t>
            </a:r>
            <a:endParaRPr lang="en-US" sz="2300" dirty="0" smtClean="0"/>
          </a:p>
          <a:p>
            <a:pPr lvl="1"/>
            <a:r>
              <a:rPr lang="en-US" sz="2900" dirty="0" smtClean="0"/>
              <a:t>Reporting mode, periodicity, subframe offset (separately for RI and CQI/PMI), PUCCH format 2 resource as in Rel-12</a:t>
            </a:r>
          </a:p>
          <a:p>
            <a:pPr lvl="1"/>
            <a:r>
              <a:rPr lang="en-US" sz="2900" dirty="0" smtClean="0"/>
              <a:t>The existing per-CC P-CSI configuration is extended to support up to 32 CCs</a:t>
            </a:r>
          </a:p>
          <a:p>
            <a:pPr lvl="1">
              <a:buNone/>
            </a:pPr>
            <a:endParaRPr lang="en-US" sz="2100" dirty="0" smtClean="0"/>
          </a:p>
          <a:p>
            <a:r>
              <a:rPr lang="en-US" sz="3400" dirty="0" smtClean="0">
                <a:solidFill>
                  <a:srgbClr val="FF0000"/>
                </a:solidFill>
              </a:rPr>
              <a:t>Up to two</a:t>
            </a:r>
            <a:r>
              <a:rPr lang="en-US" sz="3400" dirty="0" smtClean="0"/>
              <a:t> </a:t>
            </a:r>
            <a:r>
              <a:rPr lang="en-US" sz="3400" strike="sngStrike" dirty="0" smtClean="0">
                <a:solidFill>
                  <a:srgbClr val="FF0000"/>
                </a:solidFill>
              </a:rPr>
              <a:t>At least one  </a:t>
            </a:r>
            <a:r>
              <a:rPr lang="en-US" sz="3400" strike="sngStrike" dirty="0" smtClean="0">
                <a:solidFill>
                  <a:srgbClr val="FF0000"/>
                </a:solidFill>
              </a:rPr>
              <a:t>(FFS more than one)</a:t>
            </a:r>
            <a:r>
              <a:rPr lang="en-US" sz="3400" dirty="0" smtClean="0"/>
              <a:t> UE specific </a:t>
            </a:r>
            <a:r>
              <a:rPr lang="en-US" sz="3400" dirty="0" smtClean="0"/>
              <a:t>configuration</a:t>
            </a:r>
            <a:r>
              <a:rPr lang="en-US" sz="3400" dirty="0" smtClean="0">
                <a:solidFill>
                  <a:srgbClr val="FF0000"/>
                </a:solidFill>
              </a:rPr>
              <a:t>(s)</a:t>
            </a:r>
            <a:r>
              <a:rPr lang="en-US" sz="3400" dirty="0" smtClean="0"/>
              <a:t> </a:t>
            </a:r>
            <a:r>
              <a:rPr lang="en-US" sz="3400" dirty="0" smtClean="0"/>
              <a:t>for multi P-CSI transmission (“</a:t>
            </a:r>
            <a:r>
              <a:rPr lang="en-US" sz="3600" i="1" dirty="0" smtClean="0"/>
              <a:t>multi P-CSI resource </a:t>
            </a:r>
            <a:r>
              <a:rPr lang="en-US" sz="3400" dirty="0" smtClean="0"/>
              <a:t>”)</a:t>
            </a:r>
            <a:r>
              <a:rPr lang="en-US" sz="3400" dirty="0" smtClean="0">
                <a:solidFill>
                  <a:srgbClr val="FF0000"/>
                </a:solidFill>
              </a:rPr>
              <a:t>, each including the following</a:t>
            </a:r>
            <a:r>
              <a:rPr lang="en-US" sz="3400" dirty="0" smtClean="0"/>
              <a:t>  </a:t>
            </a:r>
            <a:endParaRPr lang="en-US" sz="3400" dirty="0" smtClean="0"/>
          </a:p>
          <a:p>
            <a:pPr lvl="1"/>
            <a:r>
              <a:rPr lang="en-US" sz="2900" dirty="0" smtClean="0"/>
              <a:t>PUCCH Format (new PUSCH-like PUCCH format, </a:t>
            </a:r>
            <a:r>
              <a:rPr lang="en-US" altLang="zh-CN" sz="2900" dirty="0" smtClean="0">
                <a:solidFill>
                  <a:srgbClr val="FF0000"/>
                </a:solidFill>
              </a:rPr>
              <a:t>FFS</a:t>
            </a:r>
            <a:r>
              <a:rPr lang="en-US" altLang="zh-CN" sz="2900" dirty="0" smtClean="0">
                <a:solidFill>
                  <a:srgbClr val="FF0000"/>
                </a:solidFill>
              </a:rPr>
              <a:t>: </a:t>
            </a:r>
            <a:r>
              <a:rPr lang="en-US" sz="2900" dirty="0" smtClean="0"/>
              <a:t>new </a:t>
            </a:r>
            <a:r>
              <a:rPr lang="en-US" sz="2900" dirty="0" smtClean="0"/>
              <a:t>PUSCH-like format with CDM, FFS: format 3)</a:t>
            </a:r>
            <a:endParaRPr lang="en-US" sz="1900" dirty="0" smtClean="0"/>
          </a:p>
          <a:p>
            <a:pPr lvl="1"/>
            <a:r>
              <a:rPr lang="en-US" sz="2900" dirty="0" smtClean="0"/>
              <a:t>PUCCH </a:t>
            </a:r>
            <a:r>
              <a:rPr lang="en-US" sz="2900" dirty="0" smtClean="0"/>
              <a:t>Resource</a:t>
            </a:r>
          </a:p>
          <a:p>
            <a:pPr lvl="1"/>
            <a:r>
              <a:rPr lang="en-US" sz="2900" dirty="0" smtClean="0"/>
              <a:t>Max supported payload [bits or reports] </a:t>
            </a:r>
            <a:r>
              <a:rPr lang="en-US" sz="2900" dirty="0" smtClean="0">
                <a:solidFill>
                  <a:srgbClr val="FF0000"/>
                </a:solidFill>
              </a:rPr>
              <a:t>or code rate</a:t>
            </a:r>
            <a:r>
              <a:rPr lang="en-US" sz="2900" dirty="0" smtClean="0"/>
              <a:t>, up to </a:t>
            </a:r>
            <a:r>
              <a:rPr lang="en-US" sz="2900" dirty="0" smtClean="0">
                <a:solidFill>
                  <a:srgbClr val="FF0000"/>
                </a:solidFill>
              </a:rPr>
              <a:t>8 </a:t>
            </a:r>
            <a:r>
              <a:rPr lang="en-US" sz="2900" strike="sngStrike" dirty="0" smtClean="0">
                <a:solidFill>
                  <a:srgbClr val="FF0000"/>
                </a:solidFill>
              </a:rPr>
              <a:t>32</a:t>
            </a:r>
            <a:r>
              <a:rPr lang="en-US" sz="2900" dirty="0" smtClean="0">
                <a:solidFill>
                  <a:srgbClr val="FF0000"/>
                </a:solidFill>
              </a:rPr>
              <a:t> RRC</a:t>
            </a:r>
            <a:r>
              <a:rPr lang="en-US" sz="2900" dirty="0" smtClean="0"/>
              <a:t> signaling states</a:t>
            </a:r>
          </a:p>
          <a:p>
            <a:pPr lvl="2"/>
            <a:r>
              <a:rPr lang="en-US" sz="2500" dirty="0" smtClean="0"/>
              <a:t>If the maximum is exceeded, the UE drops reports according to priority rules (Rel-12 rules as a baseline) until supported payload is not exceeded</a:t>
            </a:r>
            <a:endParaRPr lang="en-US" sz="2500" dirty="0" smtClean="0">
              <a:solidFill>
                <a:srgbClr val="FF0000"/>
              </a:solidFill>
            </a:endParaRPr>
          </a:p>
          <a:p>
            <a:pPr lvl="1"/>
            <a:r>
              <a:rPr lang="en-US" sz="2900" dirty="0" smtClean="0"/>
              <a:t>[</a:t>
            </a:r>
            <a:r>
              <a:rPr lang="en-US" sz="2900" dirty="0" smtClean="0"/>
              <a:t>Power control related parameters, common </a:t>
            </a:r>
            <a:r>
              <a:rPr lang="en-US" sz="2900" dirty="0" err="1" smtClean="0"/>
              <a:t>config</a:t>
            </a:r>
            <a:r>
              <a:rPr lang="en-US" sz="2900" dirty="0" smtClean="0"/>
              <a:t> for all UCI types</a:t>
            </a:r>
            <a:r>
              <a:rPr lang="en-US" sz="2900" dirty="0" smtClean="0"/>
              <a:t>]</a:t>
            </a:r>
            <a:endParaRPr lang="en-US" sz="2900" dirty="0" smtClean="0">
              <a:solidFill>
                <a:srgbClr val="FF0000"/>
              </a:solidFill>
            </a:endParaRPr>
          </a:p>
          <a:p>
            <a:r>
              <a:rPr lang="en-US" sz="3800" dirty="0" smtClean="0"/>
              <a:t>In a subframe where only one periodic CSI occurs, PUCCH format 2 is used as in Rel-12</a:t>
            </a:r>
          </a:p>
          <a:p>
            <a:r>
              <a:rPr lang="en-US" sz="3800" dirty="0" smtClean="0"/>
              <a:t>In a subframe where more than one periodic CSI occur, </a:t>
            </a:r>
            <a:r>
              <a:rPr lang="en-US" sz="3800" dirty="0" smtClean="0">
                <a:solidFill>
                  <a:srgbClr val="FF0000"/>
                </a:solidFill>
              </a:rPr>
              <a:t>one of</a:t>
            </a:r>
            <a:r>
              <a:rPr lang="en-US" sz="3800" dirty="0" smtClean="0"/>
              <a:t> the </a:t>
            </a:r>
            <a:r>
              <a:rPr lang="en-US" sz="3800" i="1" dirty="0" smtClean="0"/>
              <a:t>multi P-CSI </a:t>
            </a:r>
            <a:r>
              <a:rPr lang="en-US" sz="3800" i="1" dirty="0" smtClean="0"/>
              <a:t>resource</a:t>
            </a:r>
            <a:r>
              <a:rPr lang="en-US" sz="3800" i="1" dirty="0" smtClean="0">
                <a:solidFill>
                  <a:srgbClr val="FF0000"/>
                </a:solidFill>
              </a:rPr>
              <a:t>(s)</a:t>
            </a:r>
            <a:r>
              <a:rPr lang="en-US" sz="3800" i="1" dirty="0" smtClean="0"/>
              <a:t> </a:t>
            </a:r>
            <a:r>
              <a:rPr lang="en-US" sz="3800" dirty="0" smtClean="0"/>
              <a:t>is </a:t>
            </a:r>
            <a:r>
              <a:rPr lang="en-US" sz="3800" dirty="0" smtClean="0"/>
              <a:t>used</a:t>
            </a:r>
          </a:p>
          <a:p>
            <a:pPr lvl="1"/>
            <a:r>
              <a:rPr lang="en-US" sz="3400" dirty="0" smtClean="0">
                <a:solidFill>
                  <a:srgbClr val="FF0000"/>
                </a:solidFill>
              </a:rPr>
              <a:t>FFS how to select one of </a:t>
            </a:r>
            <a:r>
              <a:rPr lang="en-US" sz="3600" dirty="0" smtClean="0">
                <a:solidFill>
                  <a:srgbClr val="FF0000"/>
                </a:solidFill>
              </a:rPr>
              <a:t>the </a:t>
            </a:r>
            <a:r>
              <a:rPr lang="en-US" sz="3600" i="1" dirty="0" smtClean="0">
                <a:solidFill>
                  <a:srgbClr val="FF0000"/>
                </a:solidFill>
              </a:rPr>
              <a:t>multi P-CSI resource(s)</a:t>
            </a:r>
            <a:r>
              <a:rPr lang="en-US" sz="3400" dirty="0" smtClean="0"/>
              <a:t> </a:t>
            </a:r>
            <a:endParaRPr lang="en-US" sz="3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configuration of P-CSI reporting</a:t>
            </a:r>
            <a:br>
              <a:rPr lang="en-US" dirty="0" smtClean="0"/>
            </a:br>
            <a:r>
              <a:rPr lang="en-US" sz="3600" dirty="0" smtClean="0"/>
              <a:t>- periodic CSI + HARQ-ACK/SR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300" dirty="0" smtClean="0">
                <a:solidFill>
                  <a:srgbClr val="FF0000"/>
                </a:solidFill>
              </a:rPr>
              <a:t>FFS how to define a maximum number of CSI + HARQ-ACK/SR bits to be transmitted in </a:t>
            </a:r>
            <a:r>
              <a:rPr lang="en-US" altLang="zh-CN" sz="3300" dirty="0" smtClean="0">
                <a:solidFill>
                  <a:srgbClr val="FF0000"/>
                </a:solidFill>
              </a:rPr>
              <a:t>one </a:t>
            </a:r>
            <a:r>
              <a:rPr lang="en-US" sz="3300" dirty="0" smtClean="0">
                <a:solidFill>
                  <a:srgbClr val="FF0000"/>
                </a:solidFill>
              </a:rPr>
              <a:t>new PUSCH-like PUCCH resource in a </a:t>
            </a:r>
            <a:r>
              <a:rPr lang="en-US" sz="3300" dirty="0" err="1" smtClean="0">
                <a:solidFill>
                  <a:srgbClr val="FF0000"/>
                </a:solidFill>
              </a:rPr>
              <a:t>subframe</a:t>
            </a:r>
            <a:endParaRPr lang="en-US" sz="33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6370</TotalTime>
  <Words>283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Periodic CSI reporting configuration</vt:lpstr>
      <vt:lpstr>WF on configuration of P-CSI reporting - periodic CSI-only </vt:lpstr>
      <vt:lpstr>WF on configuration of P-CSI reporting - periodic CSI + HARQ-ACK/SR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Lenovo-100615</cp:lastModifiedBy>
  <cp:revision>157</cp:revision>
  <dcterms:created xsi:type="dcterms:W3CDTF">2014-09-26T23:14:47Z</dcterms:created>
  <dcterms:modified xsi:type="dcterms:W3CDTF">2015-10-09T13:47:28Z</dcterms:modified>
</cp:coreProperties>
</file>