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0F9C3E4-177F-47D7-8C4B-62AA9654A9C4}">
          <p14:sldIdLst>
            <p14:sldId id="256"/>
            <p14:sldId id="272"/>
            <p14:sldId id="273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Proposal on power-control parameters for new PUCCH formats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R1-156364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RAN1 to conclude following selection.</a:t>
            </a:r>
          </a:p>
          <a:p>
            <a:pPr lvl="4"/>
            <a:endParaRPr kumimoji="1" lang="en-US" altLang="ja-JP" dirty="0" smtClean="0"/>
          </a:p>
          <a:p>
            <a:pPr lvl="1"/>
            <a:r>
              <a:rPr lang="en-US" altLang="ja-JP" dirty="0" smtClean="0"/>
              <a:t>Option 1: Power-control formula of PUSCH-like new PUCCH format without CDM and with CDM is </a:t>
            </a:r>
            <a:r>
              <a:rPr lang="en-US" altLang="ja-JP" u="sng" dirty="0" smtClean="0"/>
              <a:t>based on PUSCH power-control formula</a:t>
            </a:r>
            <a:r>
              <a:rPr lang="en-US" altLang="ja-JP" dirty="0" smtClean="0"/>
              <a:t>.</a:t>
            </a:r>
          </a:p>
          <a:p>
            <a:pPr lvl="4"/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Option 2: Power-control formula of PUSCH-like new PUCCH format without CDM and with CDM is </a:t>
            </a:r>
            <a:r>
              <a:rPr kumimoji="1" lang="en-US" altLang="ja-JP" u="sng" dirty="0" smtClean="0"/>
              <a:t>based on PUCCH power-control formula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7515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Option 1: PUSCH-based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For the PUSCH-like new PUCCH format without and with CDM, following power-control formula is used.</a:t>
            </a:r>
          </a:p>
          <a:p>
            <a:endParaRPr lang="en-US" altLang="ja-JP" sz="2800" dirty="0"/>
          </a:p>
          <a:p>
            <a:endParaRPr lang="en-US" altLang="ja-JP" sz="2800" dirty="0"/>
          </a:p>
          <a:p>
            <a:pPr lvl="1"/>
            <a:endParaRPr lang="en-US" altLang="ja-JP" sz="2400" dirty="0" smtClean="0"/>
          </a:p>
          <a:p>
            <a:pPr lvl="1"/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O_PUCCH,c</a:t>
            </a:r>
            <a:r>
              <a:rPr lang="en-US" altLang="ja-JP" sz="2400" dirty="0" smtClean="0"/>
              <a:t> is the parameter </a:t>
            </a:r>
            <a:r>
              <a:rPr lang="en-US" altLang="ja-JP" sz="2400" dirty="0"/>
              <a:t>which ranges (-127 … -</a:t>
            </a:r>
            <a:r>
              <a:rPr lang="en-US" altLang="ja-JP" sz="2400" dirty="0" smtClean="0"/>
              <a:t>96)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replacing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O_PUSCH,c</a:t>
            </a:r>
            <a:r>
              <a:rPr lang="en-US" altLang="ja-JP" sz="2400" dirty="0" smtClean="0"/>
              <a:t>(j) in the PUSCH power-control </a:t>
            </a:r>
            <a:r>
              <a:rPr lang="en-US" altLang="ja-JP" sz="2400" dirty="0" smtClean="0"/>
              <a:t>formula.</a:t>
            </a:r>
            <a:endParaRPr lang="en-US" altLang="ja-JP" sz="2000" dirty="0" smtClean="0"/>
          </a:p>
          <a:p>
            <a:pPr lvl="1"/>
            <a:r>
              <a:rPr lang="en-US" altLang="ja-JP" sz="2400" dirty="0" smtClean="0"/>
              <a:t>For </a:t>
            </a:r>
            <a:r>
              <a:rPr lang="en-US" altLang="ja-JP" sz="2400" dirty="0" err="1" smtClean="0"/>
              <a:t>Delta</a:t>
            </a:r>
            <a:r>
              <a:rPr lang="en-US" altLang="ja-JP" sz="2400" baseline="-25000" dirty="0" err="1" smtClean="0"/>
              <a:t>TF,c</a:t>
            </a:r>
            <a:r>
              <a:rPr lang="en-US" altLang="ja-JP" sz="2400" dirty="0" smtClean="0"/>
              <a:t>(</a:t>
            </a:r>
            <a:r>
              <a:rPr lang="en-US" altLang="ja-JP" sz="2400" dirty="0" err="1" smtClean="0"/>
              <a:t>i</a:t>
            </a:r>
            <a:r>
              <a:rPr lang="en-US" altLang="ja-JP" sz="2400" dirty="0" smtClean="0"/>
              <a:t>),</a:t>
            </a:r>
          </a:p>
          <a:p>
            <a:pPr lvl="2"/>
            <a:r>
              <a:rPr lang="en-US" altLang="ja-JP" sz="2000" dirty="0" smtClean="0"/>
              <a:t>K</a:t>
            </a:r>
            <a:r>
              <a:rPr lang="en-US" altLang="ja-JP" sz="2000" baseline="-25000" dirty="0" smtClean="0"/>
              <a:t>s</a:t>
            </a:r>
            <a:r>
              <a:rPr lang="en-US" altLang="ja-JP" sz="2000" dirty="0" smtClean="0"/>
              <a:t> is fixed to 1.25.</a:t>
            </a:r>
            <a:endParaRPr lang="en-US" altLang="ja-JP" dirty="0"/>
          </a:p>
          <a:p>
            <a:pPr lvl="2"/>
            <a:r>
              <a:rPr lang="en-US" altLang="ja-JP" sz="2000" dirty="0" smtClean="0"/>
              <a:t>Beta-offset is fixed to a certain FFS value.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71009"/>
              </p:ext>
            </p:extLst>
          </p:nvPr>
        </p:nvGraphicFramePr>
        <p:xfrm>
          <a:off x="766763" y="2762250"/>
          <a:ext cx="76390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数式" r:id="rId3" imgW="4483080" imgH="507960" progId="Equation.3">
                  <p:embed/>
                </p:oleObj>
              </mc:Choice>
              <mc:Fallback>
                <p:oleObj name="数式" r:id="rId3" imgW="448308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3" y="2762250"/>
                        <a:ext cx="7639050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029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Option 2: PUCCH-based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For the PUSCH-like new PUCCH format without and with CDM, following power-control formula i</a:t>
            </a:r>
            <a:r>
              <a:rPr lang="en-US" altLang="ja-JP" sz="2800" dirty="0" smtClean="0"/>
              <a:t>s used.</a:t>
            </a:r>
          </a:p>
          <a:p>
            <a:pPr lvl="2"/>
            <a:endParaRPr kumimoji="1" lang="en-US" altLang="ja-JP" sz="2000" dirty="0"/>
          </a:p>
          <a:p>
            <a:pPr lvl="2"/>
            <a:endParaRPr lang="en-US" altLang="ja-JP" sz="2000" dirty="0" smtClean="0"/>
          </a:p>
          <a:p>
            <a:pPr lvl="2"/>
            <a:endParaRPr lang="en-US" altLang="ja-JP" sz="2000" dirty="0" smtClean="0"/>
          </a:p>
          <a:p>
            <a:r>
              <a:rPr kumimoji="1" lang="en-US" altLang="ja-JP" sz="2800" dirty="0" smtClean="0"/>
              <a:t>Confirm the following working assumption. </a:t>
            </a:r>
          </a:p>
          <a:p>
            <a:pPr lvl="1"/>
            <a:r>
              <a:rPr lang="en-US" altLang="ja-JP" sz="2400" dirty="0"/>
              <a:t>For the power-control of the PUSCH-like new PUCCH format,</a:t>
            </a:r>
            <a:endParaRPr lang="ja-JP" altLang="ja-JP" sz="2400" dirty="0"/>
          </a:p>
          <a:p>
            <a:pPr lvl="2"/>
            <a:r>
              <a:rPr lang="en-US" altLang="ja-JP" sz="2000" dirty="0"/>
              <a:t>D</a:t>
            </a:r>
            <a:r>
              <a:rPr lang="en-US" altLang="ja-JP" sz="2000" baseline="-25000" dirty="0"/>
              <a:t>F_PUCCH</a:t>
            </a:r>
            <a:r>
              <a:rPr lang="en-US" altLang="ja-JP" sz="2000" dirty="0"/>
              <a:t>(F) is included, where D</a:t>
            </a:r>
            <a:r>
              <a:rPr lang="en-US" altLang="ja-JP" sz="2000" baseline="-25000" dirty="0"/>
              <a:t>F_PUCCH</a:t>
            </a:r>
            <a:r>
              <a:rPr lang="en-US" altLang="ja-JP" sz="2000" dirty="0"/>
              <a:t>(F) is </a:t>
            </a:r>
            <a:r>
              <a:rPr lang="en-US" altLang="ja-JP" sz="2000" dirty="0" smtClean="0"/>
              <a:t>higher-layer configured PF-dependent </a:t>
            </a:r>
            <a:r>
              <a:rPr lang="en-US" altLang="ja-JP" sz="2000" dirty="0"/>
              <a:t>power offset. </a:t>
            </a:r>
            <a:endParaRPr lang="ja-JP" altLang="ja-JP" sz="2000" dirty="0"/>
          </a:p>
          <a:p>
            <a:pPr lvl="3"/>
            <a:r>
              <a:rPr lang="en-US" altLang="ja-JP" sz="1800" dirty="0"/>
              <a:t>For the D</a:t>
            </a:r>
            <a:r>
              <a:rPr lang="en-US" altLang="ja-JP" sz="1800" baseline="-25000" dirty="0"/>
              <a:t>F_PUCCH</a:t>
            </a:r>
            <a:r>
              <a:rPr lang="en-US" altLang="ja-JP" sz="1800" dirty="0"/>
              <a:t>(F), one of </a:t>
            </a:r>
            <a:r>
              <a:rPr lang="en-US" altLang="ja-JP" sz="1800" dirty="0" smtClean="0"/>
              <a:t>up to 8 </a:t>
            </a:r>
            <a:r>
              <a:rPr lang="en-US" altLang="ja-JP" sz="1800" dirty="0"/>
              <a:t>values is configured by higher-layers. </a:t>
            </a:r>
            <a:endParaRPr lang="ja-JP" altLang="ja-JP" sz="1800" dirty="0"/>
          </a:p>
          <a:p>
            <a:pPr lvl="3"/>
            <a:r>
              <a:rPr lang="en-US" altLang="ja-JP" sz="1800" dirty="0"/>
              <a:t>FFS: Exact values. </a:t>
            </a:r>
            <a:endParaRPr lang="ja-JP" altLang="ja-JP" sz="1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35141"/>
              </p:ext>
            </p:extLst>
          </p:nvPr>
        </p:nvGraphicFramePr>
        <p:xfrm>
          <a:off x="288925" y="2727325"/>
          <a:ext cx="866140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数式" r:id="rId3" imgW="5727600" imgH="507960" progId="Equation.3">
                  <p:embed/>
                </p:oleObj>
              </mc:Choice>
              <mc:Fallback>
                <p:oleObj name="数式" r:id="rId3" imgW="572760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2727325"/>
                        <a:ext cx="8661400" cy="773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0543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215</Words>
  <Application>Microsoft Office PowerPoint</Application>
  <PresentationFormat>画面に合わせる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Office ​​テーマ</vt:lpstr>
      <vt:lpstr>数式</vt:lpstr>
      <vt:lpstr>Microsoft 数式 3.0</vt:lpstr>
      <vt:lpstr>Proposal on power-control parameters for new PUCCH formats</vt:lpstr>
      <vt:lpstr>Proposal</vt:lpstr>
      <vt:lpstr>Option 1: PUSCH-based</vt:lpstr>
      <vt:lpstr>Option 2: PUCCH-based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57</cp:revision>
  <dcterms:created xsi:type="dcterms:W3CDTF">2015-08-27T11:06:18Z</dcterms:created>
  <dcterms:modified xsi:type="dcterms:W3CDTF">2015-10-09T12:33:40Z</dcterms:modified>
</cp:coreProperties>
</file>