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5" r:id="rId4"/>
    <p:sldId id="268" r:id="rId5"/>
    <p:sldId id="271" r:id="rId6"/>
    <p:sldId id="27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540" autoAdjust="0"/>
  </p:normalViewPr>
  <p:slideViewPr>
    <p:cSldViewPr>
      <p:cViewPr varScale="1">
        <p:scale>
          <a:sx n="73" d="100"/>
          <a:sy n="7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#82bis	                  R1- </a:t>
            </a:r>
            <a:r>
              <a:rPr lang="en-US" altLang="zh-CN" sz="2800" dirty="0" smtClean="0"/>
              <a:t>156327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US" altLang="zh-CN" sz="2800" dirty="0" smtClean="0"/>
              <a:t>Malmo, Sweden, October 5-9, 2015</a:t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7.2.1.7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transmission during random access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Huawei, HiSilicon</a:t>
            </a:r>
            <a:r>
              <a:rPr lang="en-US" altLang="ja-JP" sz="3200" dirty="0" smtClean="0">
                <a:ea typeface="MS PGothic" pitchFamily="34" charset="-128"/>
              </a:rPr>
              <a:t>,[</a:t>
            </a:r>
            <a:r>
              <a:rPr lang="en-US" altLang="ja-JP" sz="3200" dirty="0" smtClean="0">
                <a:ea typeface="MS PGothic" pitchFamily="34" charset="-128"/>
              </a:rPr>
              <a:t>CATT]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,……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04056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Working assumption </a:t>
            </a:r>
            <a:r>
              <a:rPr lang="en-US" altLang="zh-CN" b="1" u="sng" dirty="0" smtClean="0">
                <a:latin typeface="Times New Roman" pitchFamily="18" charset="0"/>
                <a:cs typeface="Times New Roman" pitchFamily="18" charset="0"/>
              </a:rPr>
              <a:t>[RAN1 #82]</a:t>
            </a:r>
            <a:r>
              <a:rPr lang="en-US" altLang="zh-CN" b="1" dirty="0" smtClean="0"/>
              <a:t>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RAR for Rel-13 low complexity UEs and UEs operating coverage enhancement, M-PDCCH-scheduled PDSCH carrying the message(s)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working assumption regarding RAR that was made in RAN1#81 was cancelled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Proposal (Msg1)</a:t>
            </a:r>
            <a:endParaRPr lang="zh-CN" altLang="en-US" dirty="0" smtClean="0">
              <a:solidFill>
                <a:schemeClr val="tx1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19063" y="795338"/>
            <a:ext cx="8772525" cy="564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For contention based RA, UE </a:t>
            </a:r>
            <a:r>
              <a:rPr lang="en-US" altLang="zh-CN" sz="2000" dirty="0"/>
              <a:t>selects initial PRACH resource set based on RSRP measurement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/>
              <a:t>Existing PRACH configurations (Table 5.7.1-2 ~5.7.1-4 in TS36.211) are reused to indicate PRACH resources within each radio frame for each PRACH resource set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/>
              <a:t>             is reused to indicate the frequency location of PRACH resources for each PRACH resource set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PRACH </a:t>
            </a:r>
            <a:r>
              <a:rPr lang="en-US" altLang="zh-CN" sz="2000" dirty="0"/>
              <a:t>periodicity is introduced 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each PRACH resource </a:t>
            </a:r>
            <a:r>
              <a:rPr lang="en-US" altLang="zh-CN" sz="2000" dirty="0" smtClean="0"/>
              <a:t>set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FFS details of the configuration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/>
              <a:t>Preamble set for each PRACH resource set is separately configured</a:t>
            </a:r>
          </a:p>
          <a:p>
            <a:pPr lvl="1" indent="-342900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b="0" dirty="0"/>
          </a:p>
          <a:p>
            <a:pPr lvl="1" indent="-342900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b="0" dirty="0">
              <a:ea typeface="宋体" pitchFamily="2" charset="-122"/>
            </a:endParaRPr>
          </a:p>
          <a:p>
            <a:pPr lvl="2" indent="-342900" eaLnBrk="1" hangingPunct="1">
              <a:lnSpc>
                <a:spcPct val="150000"/>
              </a:lnSpc>
              <a:buFontTx/>
              <a:buChar char="•"/>
              <a:defRPr/>
            </a:pPr>
            <a:endParaRPr lang="en-US" altLang="zh-CN" b="0" dirty="0">
              <a:ea typeface="宋体" pitchFamily="2" charset="-122"/>
            </a:endParaRPr>
          </a:p>
          <a:p>
            <a:pPr lvl="3" indent="-342900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>
              <a:ea typeface="宋体" pitchFamily="2" charset="-122"/>
            </a:endParaRPr>
          </a:p>
          <a:p>
            <a:pPr lvl="3" indent="-342900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>
              <a:ea typeface="宋体" pitchFamily="2" charset="-122"/>
            </a:endParaRPr>
          </a:p>
          <a:p>
            <a:pPr lvl="3" indent="-342900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>
              <a:ea typeface="宋体" pitchFamily="2" charset="-122"/>
            </a:endParaRPr>
          </a:p>
          <a:p>
            <a:pPr lvl="3" indent="-342900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>
              <a:ea typeface="宋体" pitchFamily="2" charset="-122"/>
            </a:endParaRPr>
          </a:p>
        </p:txBody>
      </p:sp>
      <p:sp>
        <p:nvSpPr>
          <p:cNvPr id="1029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33"/>
          <p:cNvGraphicFramePr>
            <a:graphicFrameLocks noChangeAspect="1"/>
          </p:cNvGraphicFramePr>
          <p:nvPr/>
        </p:nvGraphicFramePr>
        <p:xfrm>
          <a:off x="467544" y="2852936"/>
          <a:ext cx="811212" cy="369888"/>
        </p:xfrm>
        <a:graphic>
          <a:graphicData uri="http://schemas.openxmlformats.org/presentationml/2006/ole">
            <p:oleObj spid="_x0000_s2050" r:id="rId3" imgW="558558" imgH="25389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zh-CN" dirty="0" smtClean="0"/>
              <a:t>Confirm working assumption:</a:t>
            </a:r>
          </a:p>
          <a:p>
            <a:pPr lvl="1"/>
            <a:r>
              <a:rPr lang="en-US" altLang="zh-CN" dirty="0" smtClean="0"/>
              <a:t>For RAR for Rel-13 low complexity UEs and UEs operating coverage enhancement, M-PDCCH-scheduled PDSCH carrying the message(s)</a:t>
            </a:r>
          </a:p>
          <a:p>
            <a:pPr lvl="0"/>
            <a:r>
              <a:rPr lang="en-US" altLang="zh-CN" dirty="0" smtClean="0"/>
              <a:t>For PDSCH carrying MAC RAR (Msg2), initial PUSCH carrying Msg3, M-PDCCH scheduling retransmission of Msg3 and M-PDCCH scheduling Msg4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repetition level is determined from PRACH repetition level</a:t>
            </a:r>
          </a:p>
          <a:p>
            <a:pPr lvl="2"/>
            <a:r>
              <a:rPr lang="en-US" altLang="zh-CN" dirty="0" smtClean="0"/>
              <a:t>A set of repetition numbers is predefined or configured by higher layer for each repetition level</a:t>
            </a:r>
          </a:p>
          <a:p>
            <a:r>
              <a:rPr lang="en-US" altLang="zh-CN" dirty="0" err="1" smtClean="0"/>
              <a:t>Msg</a:t>
            </a:r>
            <a:r>
              <a:rPr lang="en-US" altLang="zh-CN" dirty="0" smtClean="0"/>
              <a:t> 4 in this slide means both contention resolution and PDSCH with </a:t>
            </a:r>
            <a:r>
              <a:rPr lang="en-US" altLang="zh-CN" dirty="0" err="1" smtClean="0"/>
              <a:t>RRCConnectionSetup</a:t>
            </a:r>
            <a:r>
              <a:rPr lang="en-US" altLang="zh-CN" dirty="0" smtClean="0"/>
              <a:t>.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 fontScale="92500"/>
          </a:bodyPr>
          <a:lstStyle/>
          <a:p>
            <a:pPr lvl="0"/>
            <a:r>
              <a:rPr lang="en-US" altLang="zh-CN" dirty="0" smtClean="0"/>
              <a:t>For PDSCH carrying MAC RAR (Msg2)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narrowband is indicated in the associated DCI</a:t>
            </a:r>
          </a:p>
          <a:p>
            <a:pPr lvl="0"/>
            <a:r>
              <a:rPr lang="en-US" altLang="zh-CN" dirty="0" smtClean="0"/>
              <a:t>For initial PUSCH carrying Msg3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narrowband is explicitly indicated in UL grant in RAR</a:t>
            </a:r>
          </a:p>
          <a:p>
            <a:pPr lvl="0"/>
            <a:r>
              <a:rPr lang="en-US" altLang="zh-CN" dirty="0" smtClean="0"/>
              <a:t>For M-PDCCH scheduling Msg4 </a:t>
            </a:r>
          </a:p>
          <a:p>
            <a:pPr lvl="1"/>
            <a:r>
              <a:rPr lang="en-US" altLang="zh-CN" dirty="0" smtClean="0"/>
              <a:t>The same narrowband determination is used as the narrowband determined for M-PDCCH scheduling retransmission of Msg3</a:t>
            </a:r>
          </a:p>
          <a:p>
            <a:pPr lvl="1"/>
            <a:r>
              <a:rPr lang="en-US" altLang="zh-CN" dirty="0" smtClean="0"/>
              <a:t>The same search space configuration is applied as M-PDCCH scheduling retransmission of Msg3</a:t>
            </a:r>
          </a:p>
          <a:p>
            <a:endParaRPr lang="zh-CN" altLang="zh-CN" dirty="0" smtClean="0"/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For M-PDCCH scheduling retransmission of Msg3, the narrowband is determined from one of the following options:</a:t>
            </a:r>
          </a:p>
          <a:p>
            <a:pPr lvl="1"/>
            <a:r>
              <a:rPr lang="en-US" altLang="zh-CN" sz="3100" dirty="0" smtClean="0"/>
              <a:t>option 1A: CSS for MPDCCH for RAR and CSS for MPDCCH for "</a:t>
            </a:r>
            <a:r>
              <a:rPr lang="en-US" altLang="zh-CN" sz="3100" dirty="0" err="1" smtClean="0"/>
              <a:t>Msg</a:t>
            </a:r>
            <a:r>
              <a:rPr lang="en-US" altLang="zh-CN" sz="3100" dirty="0" smtClean="0"/>
              <a:t> 3 retransmission, contention resolution, and PDSCH with </a:t>
            </a:r>
            <a:r>
              <a:rPr lang="en-US" altLang="zh-CN" sz="3100" dirty="0" err="1" smtClean="0"/>
              <a:t>RRCConnectionSetup</a:t>
            </a:r>
            <a:r>
              <a:rPr lang="en-US" altLang="zh-CN" sz="3100" dirty="0" smtClean="0"/>
              <a:t>" can be different. RAR indicates one CSS/NB.</a:t>
            </a:r>
          </a:p>
          <a:p>
            <a:pPr lvl="1"/>
            <a:r>
              <a:rPr lang="en-US" altLang="zh-CN" sz="3100" dirty="0" smtClean="0"/>
              <a:t>option 1B: CSS for MPDCCH for RAR and CSS for MPDCCH for "</a:t>
            </a:r>
            <a:r>
              <a:rPr lang="en-US" altLang="zh-CN" sz="3100" dirty="0" err="1" smtClean="0"/>
              <a:t>Msg</a:t>
            </a:r>
            <a:r>
              <a:rPr lang="en-US" altLang="zh-CN" sz="3100" dirty="0" smtClean="0"/>
              <a:t> 3 retransmission, contention resolution, and PDSCH with </a:t>
            </a:r>
            <a:r>
              <a:rPr lang="en-US" altLang="zh-CN" sz="3100" dirty="0" err="1" smtClean="0"/>
              <a:t>RRCConnectionSetup</a:t>
            </a:r>
            <a:r>
              <a:rPr lang="en-US" altLang="zh-CN" sz="3100" dirty="0" smtClean="0"/>
              <a:t>" can be different.  RAR indicates one NB for each grant of Msg3.</a:t>
            </a:r>
          </a:p>
          <a:p>
            <a:pPr lvl="1"/>
            <a:r>
              <a:rPr lang="en-US" altLang="zh-CN" sz="3100" dirty="0" smtClean="0"/>
              <a:t>option 2: CSS for MPDCCH for RAR, </a:t>
            </a:r>
            <a:r>
              <a:rPr lang="en-US" altLang="zh-CN" sz="3100" dirty="0" err="1" smtClean="0"/>
              <a:t>Msg</a:t>
            </a:r>
            <a:r>
              <a:rPr lang="en-US" altLang="zh-CN" sz="3100" dirty="0" smtClean="0"/>
              <a:t> 3 retransmission, contention resolution, and PDSCH with </a:t>
            </a:r>
            <a:r>
              <a:rPr lang="en-US" altLang="zh-CN" sz="3100" dirty="0" err="1" smtClean="0"/>
              <a:t>RRCConnectionSetup</a:t>
            </a:r>
            <a:r>
              <a:rPr lang="en-US" altLang="zh-CN" sz="3100" dirty="0" smtClean="0"/>
              <a:t>" are same. There are multiple CSS corresponding to different preamble sets in one level.</a:t>
            </a:r>
            <a:endParaRPr lang="zh-CN" altLang="zh-CN" dirty="0" smtClean="0"/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2550</TotalTime>
  <Words>389</Words>
  <Application>Microsoft Office PowerPoint</Application>
  <PresentationFormat>全屏显示(4:3)</PresentationFormat>
  <Paragraphs>42</Paragraphs>
  <Slides>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3GPP TSG RAN WG1 Meeting #82bis                   R1- 156327 Malmo, Sweden, October 5-9, 2015 Agenda item 7.2.1.7</vt:lpstr>
      <vt:lpstr>Background</vt:lpstr>
      <vt:lpstr>Proposal (Msg1)</vt:lpstr>
      <vt:lpstr>Proposals (1)</vt:lpstr>
      <vt:lpstr>Proposals (2)</vt:lpstr>
      <vt:lpstr>Proposals (3)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Yi Wang</cp:lastModifiedBy>
  <cp:revision>108</cp:revision>
  <dcterms:created xsi:type="dcterms:W3CDTF">2015-10-05T07:06:17Z</dcterms:created>
  <dcterms:modified xsi:type="dcterms:W3CDTF">2015-10-08T15:12:55Z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1444150223</vt:lpwstr>
  </property>
</Properties>
</file>