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7" autoAdjust="0"/>
    <p:restoredTop sz="94660"/>
  </p:normalViewPr>
  <p:slideViewPr>
    <p:cSldViewPr>
      <p:cViewPr varScale="1">
        <p:scale>
          <a:sx n="84" d="100"/>
          <a:sy n="84" d="100"/>
        </p:scale>
        <p:origin x="-184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497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816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024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538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235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103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302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980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08026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5088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980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90822-FC78-410F-A102-7F09BF2A60F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CB136-809A-4CD5-A87E-76C23C6AF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575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39975"/>
            <a:ext cx="7772400" cy="1470025"/>
          </a:xfrm>
        </p:spPr>
        <p:txBody>
          <a:bodyPr/>
          <a:lstStyle/>
          <a:p>
            <a:r>
              <a:rPr lang="en-US" dirty="0" smtClean="0"/>
              <a:t>WF on CSR</a:t>
            </a:r>
            <a:r>
              <a:rPr lang="en-US" dirty="0"/>
              <a:t> </a:t>
            </a:r>
            <a:r>
              <a:rPr lang="en-US" dirty="0" smtClean="0"/>
              <a:t>for </a:t>
            </a:r>
            <a:r>
              <a:rPr lang="en-US" dirty="0" smtClean="0"/>
              <a:t>Class 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8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581779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b="1" dirty="0"/>
              <a:t>3GPP TSG RAN WG1 Meeting #</a:t>
            </a:r>
            <a:r>
              <a:rPr lang="x-none" sz="2400" b="1" dirty="0" smtClean="0"/>
              <a:t>82</a:t>
            </a:r>
            <a:r>
              <a:rPr lang="en-US" sz="2400" b="1" dirty="0" err="1" smtClean="0"/>
              <a:t>bis</a:t>
            </a:r>
            <a:r>
              <a:rPr lang="x-none" sz="2400" b="1" dirty="0"/>
              <a:t>	</a:t>
            </a:r>
            <a:r>
              <a:rPr lang="en-US" sz="2400" b="1" dirty="0" smtClean="0"/>
              <a:t>                                       </a:t>
            </a:r>
            <a:r>
              <a:rPr lang="x-none" sz="2400" b="1" dirty="0" smtClean="0"/>
              <a:t>R1-15</a:t>
            </a:r>
            <a:r>
              <a:rPr lang="en-US" sz="2400" b="1" dirty="0" smtClean="0"/>
              <a:t>6323</a:t>
            </a:r>
            <a:endParaRPr lang="en-US" sz="2400" b="1" dirty="0" smtClean="0"/>
          </a:p>
          <a:p>
            <a:r>
              <a:rPr lang="en-US" sz="2400" b="1" dirty="0"/>
              <a:t>Malmö, Sweden, 5</a:t>
            </a:r>
            <a:r>
              <a:rPr lang="en-US" sz="2400" b="1" baseline="30000" dirty="0"/>
              <a:t>th</a:t>
            </a:r>
            <a:r>
              <a:rPr lang="en-US" sz="2400" b="1" dirty="0"/>
              <a:t> - 9</a:t>
            </a:r>
            <a:r>
              <a:rPr lang="en-US" sz="2400" b="1" baseline="30000" dirty="0"/>
              <a:t>th</a:t>
            </a:r>
            <a:r>
              <a:rPr lang="en-US" sz="2400" b="1" dirty="0"/>
              <a:t> October </a:t>
            </a:r>
            <a:r>
              <a:rPr lang="en-US" sz="2400" b="1" dirty="0" smtClean="0"/>
              <a:t>2015</a:t>
            </a:r>
            <a:endParaRPr lang="en-US" sz="2400" b="1" dirty="0" smtClean="0"/>
          </a:p>
          <a:p>
            <a:r>
              <a:rPr lang="en-US" sz="2400" b="1" dirty="0" smtClean="0"/>
              <a:t>Agenda Item: 7.2.4.3.1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1663977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CSR on Class A W2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Introduce CSR RRC parameter on Class A W2</a:t>
            </a:r>
            <a:endParaRPr lang="en-US" sz="2400" baseline="-25000" dirty="0" smtClean="0"/>
          </a:p>
          <a:p>
            <a:pPr lvl="1"/>
            <a:r>
              <a:rPr lang="en-US" sz="2000" dirty="0" smtClean="0"/>
              <a:t>Bitmap of all possible </a:t>
            </a:r>
            <a:r>
              <a:rPr lang="en-US" sz="2000" dirty="0" err="1" smtClean="0"/>
              <a:t>codewords</a:t>
            </a:r>
            <a:r>
              <a:rPr lang="en-US" sz="2000" dirty="0" smtClean="0"/>
              <a:t> per rank. </a:t>
            </a:r>
            <a:r>
              <a:rPr lang="en-US" sz="2000" dirty="0" smtClean="0"/>
              <a:t> </a:t>
            </a:r>
            <a:r>
              <a:rPr lang="en-US" sz="2000" dirty="0" smtClean="0"/>
              <a:t>F</a:t>
            </a:r>
            <a:r>
              <a:rPr lang="en-US" altLang="zh-CN" sz="2000" dirty="0" smtClean="0"/>
              <a:t>or rank1-4, </a:t>
            </a:r>
            <a:r>
              <a:rPr lang="en-US" sz="2000" dirty="0" smtClean="0"/>
              <a:t>16-bit per rank</a:t>
            </a:r>
            <a:endParaRPr lang="en-US" sz="2000" dirty="0" smtClean="0"/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/>
          </a:p>
          <a:p>
            <a:endParaRPr lang="en-US" sz="24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674887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42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CSR for Class A</vt:lpstr>
      <vt:lpstr>CSR on Class A W2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CSR for Class A</dc:title>
  <dc:creator>ZTE</dc:creator>
  <cp:lastModifiedBy>LI</cp:lastModifiedBy>
  <cp:revision>52</cp:revision>
  <dcterms:created xsi:type="dcterms:W3CDTF">2015-10-06T22:14:41Z</dcterms:created>
  <dcterms:modified xsi:type="dcterms:W3CDTF">2015-10-08T15:10:09Z</dcterms:modified>
</cp:coreProperties>
</file>