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7" autoAdjust="0"/>
    <p:restoredTop sz="94660"/>
  </p:normalViewPr>
  <p:slideViewPr>
    <p:cSldViewPr>
      <p:cViewPr varScale="1">
        <p:scale>
          <a:sx n="107" d="100"/>
          <a:sy n="107" d="100"/>
        </p:scale>
        <p:origin x="-19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7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6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4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8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5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03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2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0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26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8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0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90822-FC78-410F-A102-7F09BF2A60F0}" type="datetimeFigureOut">
              <a:rPr lang="en-US" smtClean="0"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5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39975"/>
            <a:ext cx="7772400" cy="1470025"/>
          </a:xfrm>
        </p:spPr>
        <p:txBody>
          <a:bodyPr/>
          <a:lstStyle/>
          <a:p>
            <a:r>
              <a:rPr lang="en-US" dirty="0" smtClean="0"/>
              <a:t>WF on CSR</a:t>
            </a:r>
            <a:r>
              <a:rPr lang="en-US" dirty="0"/>
              <a:t> </a:t>
            </a:r>
            <a:r>
              <a:rPr lang="en-US" dirty="0" smtClean="0"/>
              <a:t>for class 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8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Samsung, </a:t>
            </a:r>
            <a:r>
              <a:rPr lang="en-US" dirty="0" smtClean="0">
                <a:solidFill>
                  <a:schemeClr val="tx1"/>
                </a:solidFill>
              </a:rPr>
              <a:t>NTT DOCOMO, 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581779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/>
              <a:t>3GPP TSG RAN WG1 Meeting #</a:t>
            </a:r>
            <a:r>
              <a:rPr lang="x-none" sz="2400" b="1" smtClean="0"/>
              <a:t>82</a:t>
            </a:r>
            <a:r>
              <a:rPr lang="en-US" sz="2400" b="1" dirty="0" err="1" smtClean="0"/>
              <a:t>bis</a:t>
            </a:r>
            <a:r>
              <a:rPr lang="x-none" sz="2400" b="1"/>
              <a:t>	</a:t>
            </a:r>
            <a:r>
              <a:rPr lang="en-US" sz="2400" b="1" dirty="0" smtClean="0"/>
              <a:t>                                       </a:t>
            </a:r>
            <a:r>
              <a:rPr lang="x-none" sz="2400" b="1" smtClean="0"/>
              <a:t>R1-15</a:t>
            </a:r>
            <a:r>
              <a:rPr lang="en-US" sz="2400" b="1" smtClean="0"/>
              <a:t>6319</a:t>
            </a:r>
            <a:endParaRPr lang="en-US" sz="2400" b="1" dirty="0" smtClean="0"/>
          </a:p>
          <a:p>
            <a:r>
              <a:rPr lang="en-US" sz="2400" b="1" dirty="0"/>
              <a:t>Malmö, Sweden, 5</a:t>
            </a:r>
            <a:r>
              <a:rPr lang="en-US" sz="2400" b="1" baseline="30000" dirty="0"/>
              <a:t>th</a:t>
            </a:r>
            <a:r>
              <a:rPr lang="en-US" sz="2400" b="1" dirty="0"/>
              <a:t> - 9</a:t>
            </a:r>
            <a:r>
              <a:rPr lang="en-US" sz="2400" b="1" baseline="30000" dirty="0"/>
              <a:t>th</a:t>
            </a:r>
            <a:r>
              <a:rPr lang="en-US" sz="2400" b="1" dirty="0"/>
              <a:t> October </a:t>
            </a:r>
            <a:r>
              <a:rPr lang="en-US" sz="2400" b="1" dirty="0" smtClean="0"/>
              <a:t>2015</a:t>
            </a:r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 smtClean="0"/>
              <a:t>AI: 7.2.4.3.2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63977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Class B K=1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For W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-only </a:t>
            </a:r>
            <a:r>
              <a:rPr lang="en-US" sz="2400" dirty="0" smtClean="0"/>
              <a:t>feedback: follow CSR scheme of Rel.10 8Tx codebook for i</a:t>
            </a:r>
            <a:r>
              <a:rPr lang="en-US" sz="2400" baseline="-25000" dirty="0" smtClean="0"/>
              <a:t>2</a:t>
            </a:r>
          </a:p>
          <a:p>
            <a:pPr lvl="1"/>
            <a:r>
              <a:rPr lang="en-US" sz="2000" dirty="0" smtClean="0"/>
              <a:t>Bitmap of all possible </a:t>
            </a:r>
            <a:r>
              <a:rPr lang="en-US" sz="2000" dirty="0" err="1" smtClean="0"/>
              <a:t>codewords</a:t>
            </a:r>
            <a:r>
              <a:rPr lang="en-US" sz="2000" dirty="0" smtClean="0"/>
              <a:t> across all ranks</a:t>
            </a:r>
            <a:endParaRPr lang="en-US" sz="2000" dirty="0" smtClean="0"/>
          </a:p>
          <a:p>
            <a:pPr lvl="0"/>
            <a:endParaRPr lang="en-US" sz="2400" dirty="0" smtClean="0"/>
          </a:p>
          <a:p>
            <a:pPr lvl="0"/>
            <a:r>
              <a:rPr lang="en-US" sz="2400" dirty="0" smtClean="0"/>
              <a:t>For legacy feedback: follow Rel.12 CSR schemes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/>
          </a:p>
          <a:p>
            <a:endParaRPr lang="en-US" sz="24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4887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Class B K&gt;1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Each of the </a:t>
            </a:r>
            <a:r>
              <a:rPr lang="en-US" sz="2800" i="1" dirty="0" smtClean="0"/>
              <a:t>K</a:t>
            </a:r>
            <a:r>
              <a:rPr lang="en-US" sz="2800" dirty="0" smtClean="0"/>
              <a:t> CSI-RS resources is configured with one of the Rel.12 legacy CSR schemes</a:t>
            </a:r>
          </a:p>
          <a:p>
            <a:pPr lvl="1"/>
            <a:r>
              <a:rPr lang="en-US" sz="2400" dirty="0" smtClean="0"/>
              <a:t>The scheme depends on the number of CSI-RS ports and the selected codebook (for 4-port)</a:t>
            </a:r>
          </a:p>
          <a:p>
            <a:pPr lvl="1"/>
            <a:endParaRPr lang="en-US" sz="2400" dirty="0" smtClean="0"/>
          </a:p>
          <a:p>
            <a:pPr marL="914400" lvl="2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73461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88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CSR for class B</vt:lpstr>
      <vt:lpstr>Class B K=1</vt:lpstr>
      <vt:lpstr>Class B K&gt;1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class B CSI reporting</dc:title>
  <dc:creator>Eko Onggosanusi</dc:creator>
  <cp:lastModifiedBy>Eko Onggosanusi</cp:lastModifiedBy>
  <cp:revision>46</cp:revision>
  <dcterms:created xsi:type="dcterms:W3CDTF">2015-10-06T22:14:41Z</dcterms:created>
  <dcterms:modified xsi:type="dcterms:W3CDTF">2015-10-08T12:40:27Z</dcterms:modified>
</cp:coreProperties>
</file>