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for synchronization design principles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R1-156305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Malmo, Sweden, October 5-9, 2015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7.2.6.2.1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x-none" altLang="zh-CN" dirty="0" smtClean="0"/>
              <a:t>The synchronization signals of NB-IoT consist of primary synchronization signal (PSS) and secondary synchronization signal (SSS). </a:t>
            </a:r>
            <a:endParaRPr lang="zh-CN" altLang="zh-CN" sz="4000" dirty="0" smtClean="0"/>
          </a:p>
          <a:p>
            <a:pPr lvl="0"/>
            <a:r>
              <a:rPr lang="x-none" altLang="zh-CN" dirty="0" smtClean="0"/>
              <a:t>No cell ID information is carried by </a:t>
            </a:r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</a:t>
            </a:r>
            <a:r>
              <a:rPr lang="x-none" altLang="zh-CN" dirty="0" smtClean="0"/>
              <a:t>PSS. </a:t>
            </a:r>
            <a:endParaRPr lang="en-US" altLang="zh-CN" dirty="0" smtClean="0"/>
          </a:p>
          <a:p>
            <a:pPr lvl="1"/>
            <a:r>
              <a:rPr lang="en-US" altLang="zh-CN" sz="2900" dirty="0" smtClean="0"/>
              <a:t>NB-</a:t>
            </a:r>
            <a:r>
              <a:rPr lang="en-US" altLang="zh-CN" sz="2900" dirty="0" err="1" smtClean="0"/>
              <a:t>IoT</a:t>
            </a:r>
            <a:r>
              <a:rPr lang="en-US" altLang="zh-CN" sz="2900" dirty="0" smtClean="0"/>
              <a:t> physical cell ID </a:t>
            </a:r>
            <a:r>
              <a:rPr lang="en-US" altLang="zh-CN" sz="2900" dirty="0" smtClean="0"/>
              <a:t>is indicated by NB-</a:t>
            </a:r>
            <a:r>
              <a:rPr lang="en-US" altLang="zh-CN" sz="2900" dirty="0" err="1" smtClean="0"/>
              <a:t>IoT</a:t>
            </a:r>
            <a:r>
              <a:rPr lang="en-US" altLang="zh-CN" sz="2900" dirty="0" smtClean="0"/>
              <a:t> SSS</a:t>
            </a:r>
            <a:endParaRPr lang="zh-CN" altLang="zh-CN" sz="2900" dirty="0" smtClean="0"/>
          </a:p>
          <a:p>
            <a:pPr lvl="0"/>
            <a:r>
              <a:rPr lang="x-none" altLang="zh-CN" dirty="0" smtClean="0"/>
              <a:t>To avoid the collision with LTE legacy signals</a:t>
            </a:r>
            <a:r>
              <a:rPr lang="en-US" altLang="zh-CN" dirty="0" smtClean="0"/>
              <a:t>:</a:t>
            </a:r>
            <a:endParaRPr lang="zh-CN" altLang="zh-CN" sz="4000" dirty="0" smtClean="0"/>
          </a:p>
          <a:p>
            <a:pPr lvl="1"/>
            <a:r>
              <a:rPr lang="x-none" altLang="zh-CN" dirty="0" smtClean="0"/>
              <a:t>Alt-1: </a:t>
            </a:r>
            <a:r>
              <a:rPr lang="en-US" altLang="zh-CN" dirty="0" smtClean="0"/>
              <a:t>Transmit the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PSS/SSS in non-MBSFN subframes:</a:t>
            </a:r>
            <a:endParaRPr lang="zh-CN" altLang="zh-CN" sz="3600" dirty="0" smtClean="0"/>
          </a:p>
          <a:p>
            <a:pPr lvl="2"/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PSS/SSS do not use the LTE control region</a:t>
            </a:r>
            <a:endParaRPr lang="zh-CN" altLang="zh-CN" sz="3200" dirty="0" smtClean="0"/>
          </a:p>
          <a:p>
            <a:pPr lvl="2"/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PSS/SSS are punctured by LTE CRS</a:t>
            </a:r>
            <a:endParaRPr lang="zh-CN" altLang="zh-CN" sz="3200" dirty="0" smtClean="0"/>
          </a:p>
          <a:p>
            <a:pPr lvl="2"/>
            <a:r>
              <a:rPr lang="x-none" altLang="zh-CN" dirty="0" smtClean="0"/>
              <a:t>FFS for CSI-RS</a:t>
            </a:r>
            <a:r>
              <a:rPr lang="en-US" altLang="zh-CN" dirty="0" smtClean="0"/>
              <a:t> and</a:t>
            </a:r>
            <a:r>
              <a:rPr lang="x-none" altLang="zh-CN" dirty="0" smtClean="0"/>
              <a:t> PRS</a:t>
            </a:r>
            <a:r>
              <a:rPr lang="en-US" altLang="zh-CN" dirty="0" smtClean="0"/>
              <a:t> (when configured)</a:t>
            </a:r>
            <a:endParaRPr lang="zh-CN" altLang="zh-CN" sz="3200" dirty="0" smtClean="0"/>
          </a:p>
          <a:p>
            <a:pPr lvl="1"/>
            <a:r>
              <a:rPr lang="x-none" altLang="zh-CN" dirty="0" smtClean="0"/>
              <a:t>Alt-2: </a:t>
            </a:r>
            <a:r>
              <a:rPr lang="en-US" altLang="zh-CN" dirty="0" smtClean="0"/>
              <a:t>Transmit the 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PSS/SSS in LTE MBSFN subframes</a:t>
            </a:r>
            <a:endParaRPr lang="zh-CN" altLang="zh-CN" dirty="0" smtClean="0"/>
          </a:p>
          <a:p>
            <a:r>
              <a:rPr lang="en-US" altLang="zh-CN" sz="3300" dirty="0" smtClean="0"/>
              <a:t>Operation </a:t>
            </a:r>
            <a:r>
              <a:rPr lang="en-US" altLang="zh-CN" sz="3300" dirty="0" smtClean="0"/>
              <a:t>mode  </a:t>
            </a:r>
            <a:r>
              <a:rPr lang="en-US" altLang="zh-CN" sz="3300" dirty="0" smtClean="0"/>
              <a:t>could be </a:t>
            </a:r>
            <a:r>
              <a:rPr lang="en-US" altLang="zh-CN" sz="3300" dirty="0" smtClean="0"/>
              <a:t>indicated by NB-</a:t>
            </a:r>
            <a:r>
              <a:rPr lang="en-US" altLang="zh-CN" sz="3300" dirty="0" err="1" smtClean="0"/>
              <a:t>IoT</a:t>
            </a:r>
            <a:r>
              <a:rPr lang="en-US" altLang="zh-CN" sz="3300" dirty="0" smtClean="0"/>
              <a:t> PSS/SSS</a:t>
            </a:r>
          </a:p>
          <a:p>
            <a:pPr lvl="1"/>
            <a:r>
              <a:rPr lang="en-US" altLang="zh-CN" sz="2900" dirty="0" smtClean="0"/>
              <a:t>FFS other indication way</a:t>
            </a:r>
          </a:p>
          <a:p>
            <a:pPr lvl="0"/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</a:t>
            </a:r>
            <a:r>
              <a:rPr lang="x-none" altLang="zh-CN" dirty="0" smtClean="0"/>
              <a:t>PSS/SSS design should consider different CP lengths (e.g. normal CP and extended CP) if supported</a:t>
            </a:r>
            <a:endParaRPr lang="zh-CN" altLang="zh-CN" sz="4000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</TotalTime>
  <Words>153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Proposals for synchronization design principles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liuzheng</cp:lastModifiedBy>
  <cp:revision>155</cp:revision>
  <dcterms:created xsi:type="dcterms:W3CDTF">2015-04-22T00:12:23Z</dcterms:created>
  <dcterms:modified xsi:type="dcterms:W3CDTF">2015-10-08T09:38:12Z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(4)E67ziBe2Ye7mP76EHK43Xdd9SKaFu9hZYlq1glmKPV3KVlkJi0G208eqnP2p3sGPm+vuXZLo
gk1h72+u92yIGeruhjHWILyqG0PsZPchC+6kFnb3Ke8QNPsnbTVbvrCP/GF4tZuIIs/F8fex
Ykj7heufuJYmYa6ekHfY3l/ltGOBki3VLXDiyOiES40Ad8uC1AQYOug/a7pdC1Ue7QEZPoVV
D4CuoeRHbh1qOgfJGL</vt:lpwstr>
  </property>
  <property fmtid="{D5CDD505-2E9C-101B-9397-08002B2CF9AE}" pid="4" name="_new_ms_pID_725431">
    <vt:lpwstr>r2JRH1njvbfOuJUqoN4wUz5pULCmB2696I3D4STFiz+6eulEan8W1Z
mMTQvOOgjjm/FuJU8CnaFYcQ4Ku4YRBCL/tqVpb8m1M55ypyBqG6MbGcjvZbN9YgO2pewlOM
gHeEgjU+e0jh7/SEm3j87MBSi84bshf74x9Ioh97Mf/PMXFwu6mS10t+9gP45oyN2Iq3dgW9
BuNJWL8mLsz7uAD3s26eQr3bGE2OiEYdGvCh</vt:lpwstr>
  </property>
  <property fmtid="{D5CDD505-2E9C-101B-9397-08002B2CF9AE}" pid="5" name="_new_ms_pID_725432">
    <vt:lpwstr>YeDQCzt25mV9ExSgEK10RImcOXDeQ/zC21mA
cPqpoAzGBzK0Ff+tj24Vql8pN6enWlCbhQemBBNvzjwm7gGWAV/sbFe3p2K+V1Cz9mkFpWBY
QsK001jeopRvc2sGzV7u2YIMSnn7bwWcyFjGrdeMmTdwLOG4fNL8poosfDvFsHmjk1vj1Bfj
NsheUUz635cd5bTf42FjvVdgmLY5+pI6Olx7NkGkdnjJwBQI7GnYcH</vt:lpwstr>
  </property>
  <property fmtid="{D5CDD505-2E9C-101B-9397-08002B2CF9AE}" pid="6" name="_new_ms_pID_725433">
    <vt:lpwstr>A04dbRtXjPidOVADDF
2o1GzC6Btx3iszy+eSVS7NQPEFY=</vt:lpwstr>
  </property>
  <property fmtid="{D5CDD505-2E9C-101B-9397-08002B2CF9AE}" pid="7" name="sflag">
    <vt:lpwstr>1444294968</vt:lpwstr>
  </property>
</Properties>
</file>