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Same </a:t>
            </a:r>
            <a:r>
              <a:rPr lang="en-US" dirty="0" err="1" smtClean="0"/>
              <a:t>Subframe</a:t>
            </a:r>
            <a:r>
              <a:rPr lang="en-US" dirty="0" smtClean="0"/>
              <a:t> Scheduling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Sony, </a:t>
            </a:r>
            <a:r>
              <a:rPr lang="en-US" dirty="0" err="1" smtClean="0"/>
              <a:t>InterDigital</a:t>
            </a:r>
            <a:r>
              <a:rPr lang="en-US" dirty="0" smtClean="0"/>
              <a:t>, CATT, Lenovo, Sierra Wireless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R1-156288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– 9th October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003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>
            <a:noAutofit/>
          </a:bodyPr>
          <a:lstStyle/>
          <a:p>
            <a:r>
              <a:rPr lang="en-US" sz="2000" dirty="0" smtClean="0"/>
              <a:t>Working assumption from RAN1#82</a:t>
            </a:r>
          </a:p>
          <a:p>
            <a:pPr lvl="1"/>
            <a:r>
              <a:rPr lang="en-GB" sz="1800" dirty="0" smtClean="0"/>
              <a:t>Same-</a:t>
            </a:r>
            <a:r>
              <a:rPr lang="en-GB" sz="1800" dirty="0" err="1" smtClean="0"/>
              <a:t>subframe</a:t>
            </a:r>
            <a:r>
              <a:rPr lang="en-GB" sz="1800" dirty="0" smtClean="0"/>
              <a:t> </a:t>
            </a:r>
            <a:r>
              <a:rPr lang="en-GB" sz="1800" dirty="0"/>
              <a:t>scheduling for PDSCH (i.e., the one associated with an M-PDCCH in the same </a:t>
            </a:r>
            <a:r>
              <a:rPr lang="en-GB" sz="1800" dirty="0" err="1"/>
              <a:t>subframe</a:t>
            </a:r>
            <a:r>
              <a:rPr lang="en-GB" sz="1800" dirty="0"/>
              <a:t>) for LC-MTC UEs is NOT supported</a:t>
            </a:r>
          </a:p>
          <a:p>
            <a:pPr lvl="2"/>
            <a:r>
              <a:rPr lang="en-GB" sz="1600" dirty="0" smtClean="0"/>
              <a:t>Can </a:t>
            </a:r>
            <a:r>
              <a:rPr lang="en-GB" sz="1600" dirty="0"/>
              <a:t>revisit if significant issues are found especially regarding the number of HARQ </a:t>
            </a:r>
            <a:r>
              <a:rPr lang="en-GB" sz="1600" dirty="0" smtClean="0"/>
              <a:t>processes</a:t>
            </a:r>
          </a:p>
          <a:p>
            <a:r>
              <a:rPr lang="en-GB" sz="2000" dirty="0" smtClean="0"/>
              <a:t>Agreement from RAN1#82</a:t>
            </a:r>
          </a:p>
          <a:p>
            <a:pPr lvl="1"/>
            <a:r>
              <a:rPr lang="en-GB" sz="1800" dirty="0" smtClean="0"/>
              <a:t>For </a:t>
            </a:r>
            <a:r>
              <a:rPr lang="en-GB" sz="1800" dirty="0"/>
              <a:t>HD-FDD, FD-FDD and TDD, if the UE is operating with no repetition, the same max number of DL and UL HARQ processes as for Cat-0 UE in Rel-12, except that:</a:t>
            </a:r>
          </a:p>
          <a:p>
            <a:pPr lvl="2"/>
            <a:r>
              <a:rPr lang="en-GB" sz="1600" dirty="0" smtClean="0"/>
              <a:t>FFS </a:t>
            </a:r>
            <a:r>
              <a:rPr lang="en-GB" sz="1600" dirty="0"/>
              <a:t>if the number of DL HARQ processes should be increased for TDD with respect to that of Rel-8 for the case of no repetition </a:t>
            </a:r>
            <a:endParaRPr lang="en-GB" sz="1600" dirty="0" smtClean="0"/>
          </a:p>
          <a:p>
            <a:r>
              <a:rPr lang="en-GB" sz="2000" dirty="0" smtClean="0"/>
              <a:t>Agreement from RAN1#82bis</a:t>
            </a:r>
          </a:p>
          <a:p>
            <a:pPr lvl="1"/>
            <a:r>
              <a:rPr lang="en-US" sz="1800" dirty="0"/>
              <a:t>For DL cross-</a:t>
            </a:r>
            <a:r>
              <a:rPr lang="en-US" sz="1800" dirty="0" err="1"/>
              <a:t>subframe</a:t>
            </a:r>
            <a:r>
              <a:rPr lang="en-US" sz="1800" dirty="0"/>
              <a:t> scheduling Case 1 without repetition and with repetition, PDSCH (new and re-transmissions) starts from the second valid downlink </a:t>
            </a:r>
            <a:r>
              <a:rPr lang="en-US" sz="1800" dirty="0" err="1"/>
              <a:t>subframe</a:t>
            </a:r>
            <a:r>
              <a:rPr lang="en-US" sz="1800" dirty="0"/>
              <a:t> after the end of the corresponding transmitted M-PDCCH with the given repetition level</a:t>
            </a:r>
            <a:endParaRPr lang="en-GB" sz="1800" dirty="0"/>
          </a:p>
          <a:p>
            <a:pPr lvl="2"/>
            <a:r>
              <a:rPr lang="en-US" sz="1600" dirty="0"/>
              <a:t>FFS whether there is impact of UL scheduling for HD-FDD and if so, how, etc</a:t>
            </a:r>
            <a:r>
              <a:rPr lang="en-US" sz="1600" dirty="0" smtClean="0"/>
              <a:t>.</a:t>
            </a:r>
          </a:p>
          <a:p>
            <a:r>
              <a:rPr lang="en-US" sz="2000" dirty="0" smtClean="0"/>
              <a:t>With 8 PDSCH HARQ processes and PDSCH starting from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valid downlink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 after end of MPDCCH, UE is unable to achieve peak throughput</a:t>
            </a:r>
            <a:endParaRPr lang="en-GB" sz="2000" dirty="0"/>
          </a:p>
          <a:p>
            <a:endParaRPr lang="en-GB" sz="2000" dirty="0"/>
          </a:p>
          <a:p>
            <a:pPr marL="0" indent="0">
              <a:buNone/>
            </a:pPr>
            <a:endParaRPr lang="en-US" sz="1400" dirty="0"/>
          </a:p>
          <a:p>
            <a:endParaRPr lang="en-US" sz="1600" dirty="0" smtClean="0"/>
          </a:p>
          <a:p>
            <a:endParaRPr lang="en-US" sz="1600" dirty="0" smtClean="0"/>
          </a:p>
          <a:p>
            <a:pPr lvl="1"/>
            <a:endParaRPr lang="en-US" sz="1400" dirty="0"/>
          </a:p>
          <a:p>
            <a:endParaRPr lang="en-US" sz="11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71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 achieve peak throughput in</a:t>
            </a:r>
          </a:p>
          <a:p>
            <a:pPr lvl="1"/>
            <a:r>
              <a:rPr lang="en-GB" dirty="0" smtClean="0"/>
              <a:t>FD-FDD</a:t>
            </a:r>
          </a:p>
          <a:p>
            <a:pPr lvl="2"/>
            <a:r>
              <a:rPr lang="en-GB" dirty="0" smtClean="0"/>
              <a:t>Increase the number of HARQ processes from 8 to 10</a:t>
            </a:r>
          </a:p>
          <a:p>
            <a:pPr lvl="2"/>
            <a:r>
              <a:rPr lang="en-GB" dirty="0" smtClean="0"/>
              <a:t>Enable </a:t>
            </a:r>
            <a:r>
              <a:rPr lang="en-GB" dirty="0" smtClean="0"/>
              <a:t>same </a:t>
            </a:r>
            <a:r>
              <a:rPr lang="en-GB" dirty="0" err="1" smtClean="0"/>
              <a:t>subframe</a:t>
            </a:r>
            <a:r>
              <a:rPr lang="en-GB" dirty="0" smtClean="0"/>
              <a:t> </a:t>
            </a:r>
            <a:r>
              <a:rPr lang="en-GB" dirty="0" smtClean="0"/>
              <a:t>scheduling</a:t>
            </a:r>
          </a:p>
          <a:p>
            <a:pPr lvl="1"/>
            <a:r>
              <a:rPr lang="en-GB" dirty="0" smtClean="0"/>
              <a:t>HD-FDD</a:t>
            </a:r>
          </a:p>
          <a:p>
            <a:pPr lvl="2"/>
            <a:r>
              <a:rPr lang="en-GB" dirty="0" smtClean="0"/>
              <a:t>Increase the PDSCH and PUCCH (ACK/NACK) timing from </a:t>
            </a:r>
            <a:r>
              <a:rPr lang="en-GB" i="1" dirty="0" smtClean="0"/>
              <a:t>k</a:t>
            </a:r>
            <a:r>
              <a:rPr lang="en-GB" dirty="0" smtClean="0"/>
              <a:t>=4 to </a:t>
            </a:r>
            <a:r>
              <a:rPr lang="en-GB" i="1" dirty="0" smtClean="0"/>
              <a:t>k</a:t>
            </a:r>
            <a:r>
              <a:rPr lang="en-GB" dirty="0" smtClean="0"/>
              <a:t>=5</a:t>
            </a:r>
          </a:p>
          <a:p>
            <a:pPr lvl="2"/>
            <a:r>
              <a:rPr lang="en-GB" dirty="0" smtClean="0"/>
              <a:t>Introduce ACK/NACK bundling</a:t>
            </a:r>
          </a:p>
          <a:p>
            <a:pPr lvl="2"/>
            <a:r>
              <a:rPr lang="en-GB" smtClean="0"/>
              <a:t>Enable </a:t>
            </a:r>
            <a:r>
              <a:rPr lang="en-GB" smtClean="0"/>
              <a:t>same subframe</a:t>
            </a:r>
            <a:r>
              <a:rPr lang="en-GB" dirty="0" smtClean="0"/>
              <a:t> </a:t>
            </a:r>
            <a:r>
              <a:rPr lang="en-GB" dirty="0" smtClean="0"/>
              <a:t>scheduling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0873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GB" sz="2800" dirty="0"/>
              <a:t>Same-</a:t>
            </a:r>
            <a:r>
              <a:rPr lang="en-GB" sz="2800" dirty="0" err="1"/>
              <a:t>subframe</a:t>
            </a:r>
            <a:r>
              <a:rPr lang="en-GB" sz="2800" dirty="0"/>
              <a:t> scheduling for PDSCH (i.e., the one associated with an M-PDCCH in the same </a:t>
            </a:r>
            <a:r>
              <a:rPr lang="en-GB" sz="2800" dirty="0" err="1"/>
              <a:t>subframe</a:t>
            </a:r>
            <a:r>
              <a:rPr lang="en-GB" sz="2800" dirty="0"/>
              <a:t>) for LC-MTC UEs is </a:t>
            </a:r>
            <a:r>
              <a:rPr lang="en-GB" sz="2800" dirty="0" smtClean="0"/>
              <a:t>supported for no repetition scenario</a:t>
            </a:r>
          </a:p>
          <a:p>
            <a:pPr marL="0" indent="0">
              <a:buNone/>
            </a:pPr>
            <a:endParaRPr lang="en-GB" sz="2800" dirty="0"/>
          </a:p>
          <a:p>
            <a:pPr marL="457200" lvl="1" indent="0">
              <a:buNone/>
            </a:pPr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296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Same Subframe Scheduling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Horng Wong, Shin</cp:lastModifiedBy>
  <cp:revision>78</cp:revision>
  <dcterms:created xsi:type="dcterms:W3CDTF">2006-08-16T00:00:00Z</dcterms:created>
  <dcterms:modified xsi:type="dcterms:W3CDTF">2015-10-08T10:17:43Z</dcterms:modified>
</cp:coreProperties>
</file>