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0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GB" dirty="0" smtClean="0"/>
              <a:t>RAN1 model of Gb interface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….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R1-156281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7.2.6.3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Example Message sequence from TR45.820</a:t>
            </a:r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14400" y="2438399"/>
            <a:ext cx="1201003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129586"/>
              </p:ext>
            </p:extLst>
          </p:nvPr>
        </p:nvGraphicFramePr>
        <p:xfrm>
          <a:off x="914400" y="2133600"/>
          <a:ext cx="765810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10667730" imgH="5209395" progId="Visio.Drawing.11">
                  <p:embed/>
                </p:oleObj>
              </mc:Choice>
              <mc:Fallback>
                <p:oleObj r:id="rId3" imgW="10667730" imgH="520939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133600"/>
                        <a:ext cx="7658100" cy="403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181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For the purposes of RAN1 evaluation, use the messages </a:t>
            </a:r>
            <a:r>
              <a:rPr lang="en-GB" dirty="0" smtClean="0"/>
              <a:t>sequence</a:t>
            </a:r>
            <a:r>
              <a:rPr lang="en-GB" dirty="0" smtClean="0"/>
              <a:t> described </a:t>
            </a:r>
            <a:r>
              <a:rPr lang="en-GB" dirty="0"/>
              <a:t>in section 5.4 of TR45.820</a:t>
            </a:r>
          </a:p>
          <a:p>
            <a:pPr lvl="1"/>
            <a:r>
              <a:rPr lang="en-GB" dirty="0"/>
              <a:t>There is no need to model other messages that RAN2 or SA2 may be discussing</a:t>
            </a:r>
          </a:p>
          <a:p>
            <a:pPr lvl="0"/>
            <a:r>
              <a:rPr lang="en-GB" dirty="0"/>
              <a:t>The RACH procedure may differ between the 3.75 and 15kHz numerologies</a:t>
            </a:r>
          </a:p>
          <a:p>
            <a:pPr lvl="0"/>
            <a:r>
              <a:rPr lang="en-GB" dirty="0"/>
              <a:t>The UE identity (</a:t>
            </a:r>
            <a:r>
              <a:rPr lang="en-GB" dirty="0" err="1"/>
              <a:t>cf</a:t>
            </a:r>
            <a:r>
              <a:rPr lang="en-GB" dirty="0"/>
              <a:t> TLLI) is 4 bytes and can be transmitted either as part of the PRACH procedure, or as part of the UL report, according to the numerology</a:t>
            </a:r>
          </a:p>
          <a:p>
            <a:pPr lvl="1"/>
            <a:r>
              <a:rPr lang="en-GB" dirty="0"/>
              <a:t>The base station forwards both the UE identity and the UL report to the core network (this is not modelled by RAN1</a:t>
            </a:r>
            <a:r>
              <a:rPr lang="en-GB" dirty="0" smtClean="0"/>
              <a:t>)</a:t>
            </a:r>
          </a:p>
          <a:p>
            <a:r>
              <a:rPr lang="en-GB" dirty="0" smtClean="0"/>
              <a:t>In evaluations, companies should provide a power/message sequence chart used in the analysis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151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Visio.Drawing.11</vt:lpstr>
      <vt:lpstr>WF on RAN1 model of Gb interface</vt:lpstr>
      <vt:lpstr>Example Message sequence from TR45.820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Cross-subframe Channel Estimation for PDSCH</dc:title>
  <dc:creator>Yufei Blankenship</dc:creator>
  <cp:lastModifiedBy>Beale, Martin</cp:lastModifiedBy>
  <cp:revision>70</cp:revision>
  <dcterms:created xsi:type="dcterms:W3CDTF">2006-08-16T00:00:00Z</dcterms:created>
  <dcterms:modified xsi:type="dcterms:W3CDTF">2015-10-07T15:02:45Z</dcterms:modified>
</cp:coreProperties>
</file>