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37" autoAdjust="0"/>
    <p:restoredTop sz="94660"/>
  </p:normalViewPr>
  <p:slideViewPr>
    <p:cSldViewPr>
      <p:cViewPr>
        <p:scale>
          <a:sx n="90" d="100"/>
          <a:sy n="90" d="100"/>
        </p:scale>
        <p:origin x="-1704" y="-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70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166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249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380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35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031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021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800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026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880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808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756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CSI reporting for </a:t>
            </a:r>
            <a:br>
              <a:rPr lang="en-US" dirty="0" smtClean="0"/>
            </a:br>
            <a:r>
              <a:rPr lang="en-US" dirty="0" smtClean="0"/>
              <a:t>class </a:t>
            </a:r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Samsung, 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133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86800" cy="792162"/>
          </a:xfrm>
        </p:spPr>
        <p:txBody>
          <a:bodyPr>
            <a:noAutofit/>
          </a:bodyPr>
          <a:lstStyle/>
          <a:p>
            <a:r>
              <a:rPr lang="en-US" sz="3600" dirty="0" smtClean="0"/>
              <a:t>Proposal: Aperiodic CSI reporting for class A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257800"/>
          </a:xfrm>
        </p:spPr>
        <p:txBody>
          <a:bodyPr>
            <a:noAutofit/>
          </a:bodyPr>
          <a:lstStyle/>
          <a:p>
            <a:pPr lvl="0"/>
            <a:r>
              <a:rPr lang="en-US" altLang="ko-KR" sz="2800" dirty="0" smtClean="0"/>
              <a:t>All Rel.13 A-CSI reporting modes for EB/FD-MIMO follow the same description as that in Rel.12 specification</a:t>
            </a:r>
            <a:endParaRPr lang="en-US" altLang="ko-KR" sz="2800" dirty="0"/>
          </a:p>
          <a:p>
            <a:pPr lvl="1"/>
            <a:r>
              <a:rPr lang="en-US" altLang="ko-KR" sz="2400" dirty="0" smtClean="0"/>
              <a:t>For modes 2-0, 2-2, 3-0, 3-1, 3-2, payload </a:t>
            </a:r>
            <a:r>
              <a:rPr lang="en-US" altLang="ko-KR" sz="2400" dirty="0"/>
              <a:t>for </a:t>
            </a:r>
            <a:r>
              <a:rPr lang="en-US" altLang="ko-KR" sz="2400" dirty="0" smtClean="0"/>
              <a:t>sub-band </a:t>
            </a:r>
            <a:r>
              <a:rPr lang="en-US" altLang="ko-KR" sz="2400" dirty="0"/>
              <a:t>differential </a:t>
            </a:r>
            <a:r>
              <a:rPr lang="en-US" altLang="ko-KR" sz="2400" dirty="0" smtClean="0"/>
              <a:t>CQI follows Rel.12: 2 bits per differential CQI</a:t>
            </a:r>
            <a:endParaRPr lang="en-US" altLang="ko-KR" sz="3200" dirty="0" smtClean="0"/>
          </a:p>
          <a:p>
            <a:pPr lvl="0"/>
            <a:endParaRPr lang="en-US" altLang="ko-KR" sz="2800" dirty="0" smtClean="0"/>
          </a:p>
          <a:p>
            <a:pPr lvl="0"/>
            <a:r>
              <a:rPr lang="en-US" altLang="ko-KR" sz="2800" dirty="0" smtClean="0"/>
              <a:t>UCI </a:t>
            </a:r>
            <a:r>
              <a:rPr lang="en-US" altLang="ko-KR" sz="2800" dirty="0"/>
              <a:t>mapping on PUSCH follows Rel.12: with CQI/PMI and </a:t>
            </a:r>
            <a:r>
              <a:rPr lang="en-US" altLang="ko-KR" sz="2800" dirty="0" smtClean="0"/>
              <a:t>RI</a:t>
            </a:r>
          </a:p>
          <a:p>
            <a:pPr lvl="0"/>
            <a:endParaRPr lang="en-US" altLang="ko-KR" sz="2800" dirty="0" smtClean="0"/>
          </a:p>
          <a:p>
            <a:pPr lvl="0"/>
            <a:r>
              <a:rPr lang="en-US" altLang="ko-KR" sz="2800" dirty="0" smtClean="0"/>
              <a:t>Triggering </a:t>
            </a:r>
            <a:r>
              <a:rPr lang="en-US" altLang="ko-KR" sz="2800" dirty="0"/>
              <a:t>mechanism: same as </a:t>
            </a:r>
            <a:r>
              <a:rPr lang="en-US" altLang="ko-KR" sz="2800" dirty="0" smtClean="0"/>
              <a:t>Rel.12</a:t>
            </a:r>
          </a:p>
          <a:p>
            <a:pPr lvl="1"/>
            <a:r>
              <a:rPr lang="en-US" altLang="ko-KR" sz="2400" dirty="0" smtClean="0"/>
              <a:t>CSI request field in UL grant unchanged</a:t>
            </a:r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4004969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81</Words>
  <Application>Microsoft Office PowerPoint</Application>
  <PresentationFormat>화면 슬라이드 쇼(4:3)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Theme</vt:lpstr>
      <vt:lpstr>WF on CSI reporting for  class A</vt:lpstr>
      <vt:lpstr>Proposal: Aperiodic CSI reporting for class 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class B CSI reporting</dc:title>
  <dc:creator>Eko Onggosanusi</dc:creator>
  <cp:lastModifiedBy>rentpc</cp:lastModifiedBy>
  <cp:revision>21</cp:revision>
  <dcterms:created xsi:type="dcterms:W3CDTF">2015-10-06T22:14:41Z</dcterms:created>
  <dcterms:modified xsi:type="dcterms:W3CDTF">2015-10-08T16:53:08Z</dcterms:modified>
</cp:coreProperties>
</file>