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t>2015/10/7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Proposals on PUSCH-like new PUCCH format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R1-156235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7.2.2.1.1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6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For the PUSCH-like new PUCCH format,</a:t>
            </a:r>
          </a:p>
          <a:p>
            <a:pPr lvl="1"/>
            <a:r>
              <a:rPr lang="en-US" altLang="ja-JP" sz="2400" dirty="0" smtClean="0"/>
              <a:t>At least when ARI is available, PUCCH resource is indicated by ARI as is done for PUCCH format 3.</a:t>
            </a:r>
          </a:p>
          <a:p>
            <a:pPr lvl="2"/>
            <a:r>
              <a:rPr lang="en-US" altLang="ja-JP" sz="2000" dirty="0" smtClean="0"/>
              <a:t>Four PUCCH resources are configured by higher-layer, and 2-bit ARI indicates one of the PUCCH resources.</a:t>
            </a:r>
          </a:p>
          <a:p>
            <a:pPr lvl="1"/>
            <a:r>
              <a:rPr lang="en-US" altLang="ja-JP" sz="2400" dirty="0" smtClean="0"/>
              <a:t>SORTD is supported for the PUSCH-like new PUCCH format.</a:t>
            </a:r>
          </a:p>
          <a:p>
            <a:pPr lvl="2"/>
            <a:r>
              <a:rPr lang="en-US" altLang="ja-JP" sz="2000" dirty="0"/>
              <a:t>At least when ARI is available, PUCCH resource is indicated by ARI as is done for PUCCH format 3.</a:t>
            </a:r>
          </a:p>
          <a:p>
            <a:pPr lvl="2"/>
            <a:r>
              <a:rPr lang="en-US" altLang="ja-JP" sz="2000" dirty="0" smtClean="0"/>
              <a:t>Eight PUCCH resources are configured by higher-layer, and 2-bit ARI indicates a pair of the PUCCH resources.</a:t>
            </a:r>
          </a:p>
          <a:p>
            <a:pPr lvl="2"/>
            <a:r>
              <a:rPr lang="en-US" altLang="ja-JP" sz="2000" dirty="0" err="1" smtClean="0">
                <a:latin typeface="Symbol" panose="05050102010706020507" pitchFamily="18" charset="2"/>
              </a:rPr>
              <a:t>D</a:t>
            </a:r>
            <a:r>
              <a:rPr lang="en-US" altLang="ja-JP" sz="2000" baseline="-25000" dirty="0" err="1" smtClean="0"/>
              <a:t>TxD</a:t>
            </a:r>
            <a:r>
              <a:rPr lang="en-US" altLang="ja-JP" sz="2000" dirty="0" smtClean="0"/>
              <a:t>(</a:t>
            </a:r>
            <a:r>
              <a:rPr lang="en-US" altLang="ja-JP" sz="2000" i="1" dirty="0" smtClean="0"/>
              <a:t>F</a:t>
            </a:r>
            <a:r>
              <a:rPr lang="en-US" altLang="ja-JP" sz="2000" dirty="0" smtClean="0"/>
              <a:t>’) for power control with SORTD is configured by higher-layer.</a:t>
            </a:r>
          </a:p>
          <a:p>
            <a:pPr lvl="3"/>
            <a:r>
              <a:rPr lang="en-US" altLang="ja-JP" sz="1600" dirty="0"/>
              <a:t>If the UE is configured by higher layers to transmit </a:t>
            </a:r>
            <a:r>
              <a:rPr lang="en-US" altLang="ja-JP" sz="1600" dirty="0" smtClean="0"/>
              <a:t>the PUCCH </a:t>
            </a:r>
            <a:r>
              <a:rPr lang="en-US" altLang="ja-JP" sz="1600" dirty="0"/>
              <a:t>on two antenna ports, the value of </a:t>
            </a:r>
            <a:r>
              <a:rPr lang="en-US" altLang="ja-JP" sz="1600" dirty="0" err="1">
                <a:latin typeface="Symbol" panose="05050102010706020507" pitchFamily="18" charset="2"/>
              </a:rPr>
              <a:t>D</a:t>
            </a:r>
            <a:r>
              <a:rPr lang="en-US" altLang="ja-JP" sz="1600" baseline="-25000" dirty="0" err="1"/>
              <a:t>TxD</a:t>
            </a:r>
            <a:r>
              <a:rPr lang="en-US" altLang="ja-JP" sz="1600" dirty="0"/>
              <a:t>(</a:t>
            </a:r>
            <a:r>
              <a:rPr lang="en-US" altLang="ja-JP" sz="1600" i="1" dirty="0"/>
              <a:t>F</a:t>
            </a:r>
            <a:r>
              <a:rPr lang="en-US" altLang="ja-JP" sz="1600" dirty="0"/>
              <a:t>’)</a:t>
            </a:r>
            <a:r>
              <a:rPr lang="en-US" altLang="ja-JP" sz="1600" dirty="0" smtClean="0"/>
              <a:t> between 0dB and [-2]dB is </a:t>
            </a:r>
            <a:r>
              <a:rPr lang="en-US" altLang="ja-JP" sz="1600" dirty="0"/>
              <a:t>provided by higher </a:t>
            </a:r>
            <a:r>
              <a:rPr lang="en-US" altLang="ja-JP" sz="1600" dirty="0" smtClean="0"/>
              <a:t>layers.</a:t>
            </a:r>
          </a:p>
        </p:txBody>
      </p:sp>
    </p:spTree>
    <p:extLst>
      <p:ext uri="{BB962C8B-B14F-4D97-AF65-F5344CB8AC3E}">
        <p14:creationId xmlns:p14="http://schemas.microsoft.com/office/powerpoint/2010/main" val="2327262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800" dirty="0" smtClean="0"/>
              <a:t>For the power-control of the PUSCH-like new PUCCH format,</a:t>
            </a:r>
          </a:p>
          <a:p>
            <a:pPr lvl="1"/>
            <a:r>
              <a:rPr lang="en-US" altLang="ja-JP" sz="2400" dirty="0" smtClean="0">
                <a:latin typeface="Symbol" panose="05050102010706020507" pitchFamily="18" charset="2"/>
              </a:rPr>
              <a:t>D</a:t>
            </a:r>
            <a:r>
              <a:rPr lang="en-US" altLang="ja-JP" sz="2400" baseline="-25000" dirty="0" smtClean="0"/>
              <a:t>F_PUCCH</a:t>
            </a:r>
            <a:r>
              <a:rPr lang="en-US" altLang="ja-JP" sz="2400" dirty="0" smtClean="0"/>
              <a:t>(F</a:t>
            </a:r>
            <a:r>
              <a:rPr lang="en-US" altLang="ja-JP" sz="2400" dirty="0"/>
              <a:t>) is included with </a:t>
            </a:r>
            <a:r>
              <a:rPr lang="en-US" altLang="ja-JP" sz="2400" dirty="0">
                <a:latin typeface="Symbol" panose="05050102010706020507" pitchFamily="18" charset="2"/>
              </a:rPr>
              <a:t>D</a:t>
            </a:r>
            <a:r>
              <a:rPr lang="en-US" altLang="ja-JP" sz="2400" baseline="-25000" dirty="0"/>
              <a:t>F_PUCCH</a:t>
            </a:r>
            <a:r>
              <a:rPr lang="en-US" altLang="ja-JP" sz="2400" dirty="0"/>
              <a:t>(F) is the PF-dependent power offset.</a:t>
            </a:r>
            <a:endParaRPr lang="ja-JP" altLang="ja-JP" sz="2400" dirty="0"/>
          </a:p>
          <a:p>
            <a:pPr lvl="2"/>
            <a:r>
              <a:rPr lang="en-US" altLang="ja-JP" sz="2000" dirty="0"/>
              <a:t>For the </a:t>
            </a:r>
            <a:r>
              <a:rPr lang="en-US" altLang="ja-JP" sz="2000" dirty="0">
                <a:latin typeface="Symbol" panose="05050102010706020507" pitchFamily="18" charset="2"/>
              </a:rPr>
              <a:t>D</a:t>
            </a:r>
            <a:r>
              <a:rPr lang="en-US" altLang="ja-JP" sz="2000" baseline="-25000" dirty="0"/>
              <a:t>F_PUCCH</a:t>
            </a:r>
            <a:r>
              <a:rPr lang="en-US" altLang="ja-JP" sz="2000" dirty="0"/>
              <a:t>(F), one of [8] values is configured by higher-layer.</a:t>
            </a:r>
            <a:endParaRPr lang="ja-JP" altLang="ja-JP" sz="2000" dirty="0"/>
          </a:p>
          <a:p>
            <a:pPr lvl="2"/>
            <a:r>
              <a:rPr lang="en-US" altLang="ja-JP" sz="2000" dirty="0"/>
              <a:t>FFS: Exact values.</a:t>
            </a:r>
            <a:endParaRPr lang="ja-JP" altLang="ja-JP" sz="2000" dirty="0"/>
          </a:p>
          <a:p>
            <a:pPr lvl="1"/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01926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800" dirty="0" smtClean="0"/>
              <a:t>For the PUSCH-like new PUCCH format,</a:t>
            </a:r>
          </a:p>
          <a:p>
            <a:pPr lvl="1"/>
            <a:r>
              <a:rPr kumimoji="1" lang="en-US" altLang="ja-JP" sz="2400" dirty="0" smtClean="0"/>
              <a:t>If </a:t>
            </a:r>
            <a:r>
              <a:rPr lang="en-US" altLang="ja-JP" sz="2400" dirty="0" smtClean="0"/>
              <a:t>there is HARQ-ACK or HARQ-ACK+SR only,</a:t>
            </a:r>
          </a:p>
          <a:p>
            <a:pPr lvl="2"/>
            <a:r>
              <a:rPr kumimoji="1" lang="en-US" altLang="ja-JP" sz="2000" dirty="0" smtClean="0"/>
              <a:t>HARQ-ACK and SR (1-bit) is jointly encoded.</a:t>
            </a:r>
          </a:p>
          <a:p>
            <a:pPr lvl="1"/>
            <a:r>
              <a:rPr kumimoji="1" lang="en-US" altLang="ja-JP" sz="2400" dirty="0" smtClean="0"/>
              <a:t>If there is multi-cell P-CSIs only,</a:t>
            </a:r>
          </a:p>
          <a:p>
            <a:pPr lvl="2"/>
            <a:r>
              <a:rPr lang="en-US" altLang="ja-JP" sz="2000" dirty="0" smtClean="0"/>
              <a:t>Multi-cell P-CSIs are jointly encoded.</a:t>
            </a:r>
          </a:p>
          <a:p>
            <a:pPr lvl="1"/>
            <a:r>
              <a:rPr kumimoji="1" lang="en-US" altLang="ja-JP" sz="2400" dirty="0" smtClean="0"/>
              <a:t>If there is HARQ-ACK/SR + multi-cell P-CSIs, RAN1 selects one of the following.</a:t>
            </a:r>
          </a:p>
          <a:p>
            <a:pPr lvl="2"/>
            <a:r>
              <a:rPr kumimoji="1" lang="en-US" altLang="ja-JP" sz="2000" dirty="0" smtClean="0"/>
              <a:t>Alt.1: Joint coding for HARQ-ACK/SR + multi-cell P-CSIs.</a:t>
            </a:r>
          </a:p>
          <a:p>
            <a:pPr lvl="2"/>
            <a:r>
              <a:rPr lang="en-US" altLang="ja-JP" sz="2000" dirty="0" smtClean="0"/>
              <a:t>Alt.2: Separate coding b/w HARQ-ACK/SR and multi-cell P-CSIs.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4828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</TotalTime>
  <Words>299</Words>
  <Application>Microsoft Office PowerPoint</Application>
  <PresentationFormat>画面に合わせる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Proposals on PUSCH-like new PUCCH format</vt:lpstr>
      <vt:lpstr>Proposals (1)</vt:lpstr>
      <vt:lpstr>Proposals (2)</vt:lpstr>
      <vt:lpstr>Proposals (3)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Fred TAKEDA</cp:lastModifiedBy>
  <cp:revision>46</cp:revision>
  <dcterms:created xsi:type="dcterms:W3CDTF">2015-08-27T11:06:18Z</dcterms:created>
  <dcterms:modified xsi:type="dcterms:W3CDTF">2015-10-07T07:27:33Z</dcterms:modified>
</cp:coreProperties>
</file>